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5701"/>
  </p:normalViewPr>
  <p:slideViewPr>
    <p:cSldViewPr snapToGrid="0" snapToObjects="1">
      <p:cViewPr varScale="1">
        <p:scale>
          <a:sx n="103" d="100"/>
          <a:sy n="103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3275A-9647-424A-91D5-3F3A9B2F35EC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111AB-C18C-6842-98D5-A66D87D5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5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BF0C-0B85-BF48-A528-829180C7B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DE3D4-8E44-6543-BCA6-F5CFBEEEF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5F663-D135-E549-9EEB-6D42B84B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6E569-2233-DA4E-85F2-DC9371E11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9F71-EFDC-534D-91D4-E87C7C09A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8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78D1-A2D9-4B46-BA1A-7C03B326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55C4D-279B-8F4D-9911-732FEE995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ADFFB-F8D5-6946-856D-7781AC184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3FC37-CEF4-394A-BA59-5D7C669F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7142-8BB1-104F-8591-E50C19D6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43F3-55E4-BE49-BBA6-87B15A597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2993A-6516-0E4F-8266-6146E6BAC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28C5E-10BD-FE4E-9930-4B8792FA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BEE4-707D-C24D-8F07-D608E4D0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30370-712B-7940-9E05-43F9E58F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9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47F5-0248-6141-A6DF-09AD846F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16414-3ED1-4946-8045-105618B34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F8A32-B539-474E-AD23-456C213E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AEBB9-8A59-2C48-9733-4E528AA9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61B0D-9224-4E48-B34A-BDEDA875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0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859-C78F-AF4D-995F-FBE04A85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ABEC0-0E3B-E34F-9E7E-E3086F6C5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FAEEF-357F-8047-8AAE-F1E54308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26C0-4FC7-A740-B166-2B494561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65D4E-8904-C84B-BC5F-712CD3AA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4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7A48-D652-524D-B2B9-5B59DDCC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9F40-7C28-0D4B-BE86-F00884ADA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7B17B-D01C-5348-ABC1-EFA32DCBB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24909-BA35-8149-B4B7-3A93B899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E5B33-6707-3B42-B2A2-2605A46F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53B83-988D-F34F-B216-38B1BDA2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7351-0BEB-C746-A077-E85976C0A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E5813-B477-D841-862B-50287BD67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F4D90-CFA2-524D-B302-63EB1C7D2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C7A9ED-CB1D-754E-86C1-519F23402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CA8ED-DADD-1F4B-ADA1-905B188B8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AEEFB-5C40-1743-8A49-1CC97B3F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F9D85-C269-5A42-838B-8CC33D15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5D57B-6575-0142-9391-330B8758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2D81-350D-8148-9D7C-6FEA26A0E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171BF-D217-B843-9DA4-4B6863DB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4119F-0B46-DE49-941D-1295EBD77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9EFCB-495C-D24E-B74B-176355B6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3E99F-7BE1-0B46-AD97-A00B6117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707CB-42E8-A749-829C-B68A9D34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D4F91-7D59-7A44-8801-6FC88561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DF11F-BF9D-2A4D-A76F-9DA42EA2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5557B-0CF4-D348-B040-BA97DC557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78FEF-63BC-2944-A6BF-6593CFDF3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BD1F8-57FD-364C-A1D8-CD0C497E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D9746-A094-5F40-AD7D-3F014C21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285BD-5EAF-DB43-9C13-3A4F51D0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9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988E4-892E-CA43-B4BF-6CA23282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F4F5C-5520-804E-9CE0-672FFC812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D3ED0-1B30-964D-804A-0C3E0726D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BAA3D-C927-A24C-ADF9-D22643AD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9C260-5775-9748-A772-C695760A9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062F7-9FDB-7F4D-82D3-9F034CB90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8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BE75CC-8C92-E643-B02F-1023BD70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BDFE8-5A84-F149-964A-CAAF4FE0C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467B2-A961-AA42-B404-31EE8A450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1:1 Introduction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C32F-6227-F748-AA57-CCC9B9ABA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EME 497 - Geothermal Energy Engineering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CE4A7-2ADF-C742-9881-2B172D656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453-B003-0C4B-9405-2C31AC861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1A337-E2E7-F94A-86BD-C99155D92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#1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DF105-2032-7F47-AB3E-B48370CB1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07EBF-34D2-2F48-8FA9-694AC233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B5186-D968-EF47-A545-A173492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D965C3-8E06-B94F-B026-EA5C6EE0B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5561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5194-2A5A-194F-A0E7-0CFEE048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Heading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5D51-950C-3E47-AC98-50AA8A407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Heading 1</a:t>
            </a:r>
          </a:p>
          <a:p>
            <a:pPr lvl="1"/>
            <a:r>
              <a:rPr lang="en-US" dirty="0"/>
              <a:t>Sub-heading 1	</a:t>
            </a:r>
          </a:p>
          <a:p>
            <a:pPr lvl="1"/>
            <a:r>
              <a:rPr lang="en-US" dirty="0"/>
              <a:t>Sub-Heading 2</a:t>
            </a:r>
          </a:p>
          <a:p>
            <a:pPr lvl="2"/>
            <a:r>
              <a:rPr lang="en-US" dirty="0"/>
              <a:t>Sub-Sub-Heading…..</a:t>
            </a:r>
          </a:p>
          <a:p>
            <a:r>
              <a:rPr lang="en-US" dirty="0"/>
              <a:t>Heading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7AF4-A38E-5C40-B228-10A61FA4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 497 - Geothermal Energy Engineering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94168-E13A-8C46-A8A3-AAC1E377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3-B003-0C4B-9405-2C31AC8618D6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266BE-9138-4A4A-A571-F3FBDAC0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1:1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6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#1</vt:lpstr>
      <vt:lpstr>Slide Heading 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Elsworth, Derek</dc:creator>
  <cp:lastModifiedBy>Elsworth, Derek</cp:lastModifiedBy>
  <cp:revision>3</cp:revision>
  <cp:lastPrinted>2019-01-14T21:08:56Z</cp:lastPrinted>
  <dcterms:created xsi:type="dcterms:W3CDTF">2019-01-14T14:34:22Z</dcterms:created>
  <dcterms:modified xsi:type="dcterms:W3CDTF">2019-01-14T21:14:43Z</dcterms:modified>
</cp:coreProperties>
</file>