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7.xml" ContentType="application/vnd.openxmlformats-officedocument.themeOverride+xml"/>
  <Override PartName="/ppt/theme/themeOverride12.xml" ContentType="application/vnd.openxmlformats-officedocument.themeOverr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Override9.xml" ContentType="application/vnd.openxmlformats-officedocument.themeOverride+xml"/>
  <Override PartName="/ppt/charts/chart1.xml" ContentType="application/vnd.openxmlformats-officedocument.drawingml.chart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7" r:id="rId2"/>
  </p:sldMasterIdLst>
  <p:notesMasterIdLst>
    <p:notesMasterId r:id="rId23"/>
  </p:notesMasterIdLst>
  <p:sldIdLst>
    <p:sldId id="256" r:id="rId3"/>
    <p:sldId id="270" r:id="rId4"/>
    <p:sldId id="263" r:id="rId5"/>
    <p:sldId id="273" r:id="rId6"/>
    <p:sldId id="272" r:id="rId7"/>
    <p:sldId id="284" r:id="rId8"/>
    <p:sldId id="274" r:id="rId9"/>
    <p:sldId id="275" r:id="rId10"/>
    <p:sldId id="286" r:id="rId11"/>
    <p:sldId id="276" r:id="rId12"/>
    <p:sldId id="277" r:id="rId13"/>
    <p:sldId id="278" r:id="rId14"/>
    <p:sldId id="279" r:id="rId15"/>
    <p:sldId id="287" r:id="rId16"/>
    <p:sldId id="280" r:id="rId17"/>
    <p:sldId id="285" r:id="rId18"/>
    <p:sldId id="262" r:id="rId19"/>
    <p:sldId id="281" r:id="rId20"/>
    <p:sldId id="282" r:id="rId21"/>
    <p:sldId id="288" r:id="rId2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20000"/>
      </a:spcBef>
      <a:spcAft>
        <a:spcPct val="0"/>
      </a:spcAft>
      <a:buChar char="•"/>
      <a:defRPr sz="11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11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11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11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11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100"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1100"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1100"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1100"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BE4E76"/>
    <a:srgbClr val="0000FF"/>
    <a:srgbClr val="006699"/>
    <a:srgbClr val="003366"/>
    <a:srgbClr val="003399"/>
    <a:srgbClr val="777777"/>
    <a:srgbClr val="3399FF"/>
    <a:srgbClr val="CCFFFF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5442" autoAdjust="0"/>
    <p:restoredTop sz="91844" autoAdjust="0"/>
  </p:normalViewPr>
  <p:slideViewPr>
    <p:cSldViewPr>
      <p:cViewPr varScale="1">
        <p:scale>
          <a:sx n="67" d="100"/>
          <a:sy n="67" d="100"/>
        </p:scale>
        <p:origin x="-3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uk145\Desktop\exel%20she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Velocity</a:t>
            </a:r>
            <a:r>
              <a:rPr lang="en-US" baseline="0"/>
              <a:t> Vs dP</a:t>
            </a:r>
            <a:endParaRPr lang="en-US"/>
          </a:p>
        </c:rich>
      </c:tx>
      <c:layout>
        <c:manualLayout>
          <c:xMode val="edge"/>
          <c:yMode val="edge"/>
          <c:x val="0.37306659426192518"/>
          <c:y val="1.6597513988633121E-2"/>
        </c:manualLayout>
      </c:layout>
      <c:overlay val="1"/>
    </c:title>
    <c:plotArea>
      <c:layout>
        <c:manualLayout>
          <c:layoutTarget val="inner"/>
          <c:xMode val="edge"/>
          <c:yMode val="edge"/>
          <c:x val="0.18085651793525803"/>
          <c:y val="0.15064632545931766"/>
          <c:w val="0.74086659426192358"/>
          <c:h val="0.67752394126409932"/>
        </c:manualLayout>
      </c:layout>
      <c:scatterChart>
        <c:scatterStyle val="lineMarker"/>
        <c:ser>
          <c:idx val="0"/>
          <c:order val="0"/>
          <c:tx>
            <c:strRef>
              <c:f>Sheet2!$D$2</c:f>
              <c:strCache>
                <c:ptCount val="1"/>
                <c:pt idx="0">
                  <c:v>P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5"/>
          </c:marker>
          <c:xVal>
            <c:numRef>
              <c:f>Sheet2!$C$3:$C$102</c:f>
              <c:numCache>
                <c:formatCode>0.00E+00</c:formatCode>
                <c:ptCount val="100"/>
                <c:pt idx="0">
                  <c:v>1.2631062000000087E-13</c:v>
                </c:pt>
                <c:pt idx="1">
                  <c:v>2.291666800000005E-4</c:v>
                </c:pt>
                <c:pt idx="2">
                  <c:v>4.5833335000000159E-4</c:v>
                </c:pt>
                <c:pt idx="3">
                  <c:v>6.8750000000000224E-4</c:v>
                </c:pt>
                <c:pt idx="4">
                  <c:v>9.1666670000000317E-4</c:v>
                </c:pt>
                <c:pt idx="5" formatCode="General">
                  <c:v>1.1458333000000001E-3</c:v>
                </c:pt>
                <c:pt idx="6" formatCode="General">
                  <c:v>1.3750000000000034E-3</c:v>
                </c:pt>
                <c:pt idx="7" formatCode="General">
                  <c:v>1.6041666000000034E-3</c:v>
                </c:pt>
                <c:pt idx="8" formatCode="General">
                  <c:v>1.833333400000004E-3</c:v>
                </c:pt>
                <c:pt idx="9" formatCode="General">
                  <c:v>2.0625000000000062E-3</c:v>
                </c:pt>
                <c:pt idx="10" formatCode="General">
                  <c:v>2.2916666000000001E-3</c:v>
                </c:pt>
                <c:pt idx="11" formatCode="General">
                  <c:v>2.5208334000000054E-3</c:v>
                </c:pt>
                <c:pt idx="12" formatCode="General">
                  <c:v>2.7500000000000059E-3</c:v>
                </c:pt>
                <c:pt idx="13" formatCode="General">
                  <c:v>2.9791668000000012E-3</c:v>
                </c:pt>
                <c:pt idx="14" formatCode="General">
                  <c:v>3.2083332000000168E-3</c:v>
                </c:pt>
                <c:pt idx="15" formatCode="General">
                  <c:v>3.4375000000000091E-3</c:v>
                </c:pt>
                <c:pt idx="16" formatCode="General">
                  <c:v>3.6666668000000071E-3</c:v>
                </c:pt>
                <c:pt idx="17" formatCode="General">
                  <c:v>3.8958332000000083E-3</c:v>
                </c:pt>
                <c:pt idx="18" formatCode="General">
                  <c:v>4.1250000000000002E-3</c:v>
                </c:pt>
                <c:pt idx="19" formatCode="General">
                  <c:v>4.3541669999999973E-3</c:v>
                </c:pt>
                <c:pt idx="20" formatCode="General">
                  <c:v>4.5833330000000193E-3</c:v>
                </c:pt>
                <c:pt idx="21" formatCode="General">
                  <c:v>4.8124999999999999E-3</c:v>
                </c:pt>
                <c:pt idx="22" formatCode="General">
                  <c:v>5.0416670000000283E-3</c:v>
                </c:pt>
                <c:pt idx="23" formatCode="General">
                  <c:v>5.2708330000000199E-3</c:v>
                </c:pt>
                <c:pt idx="24" formatCode="General">
                  <c:v>5.5000000000000118E-3</c:v>
                </c:pt>
                <c:pt idx="25">
                  <c:v>1.2631062000000087E-13</c:v>
                </c:pt>
                <c:pt idx="26">
                  <c:v>2.291666800000005E-4</c:v>
                </c:pt>
                <c:pt idx="27">
                  <c:v>4.5833335000000159E-4</c:v>
                </c:pt>
                <c:pt idx="28">
                  <c:v>6.8750000000000224E-4</c:v>
                </c:pt>
                <c:pt idx="29">
                  <c:v>9.1666670000000317E-4</c:v>
                </c:pt>
                <c:pt idx="30" formatCode="General">
                  <c:v>1.1458333000000001E-3</c:v>
                </c:pt>
                <c:pt idx="31" formatCode="General">
                  <c:v>1.3750000000000034E-3</c:v>
                </c:pt>
                <c:pt idx="32" formatCode="General">
                  <c:v>1.6041666000000034E-3</c:v>
                </c:pt>
                <c:pt idx="33" formatCode="General">
                  <c:v>1.833333400000004E-3</c:v>
                </c:pt>
                <c:pt idx="34" formatCode="General">
                  <c:v>2.0625000000000062E-3</c:v>
                </c:pt>
                <c:pt idx="35" formatCode="General">
                  <c:v>2.2916666000000001E-3</c:v>
                </c:pt>
                <c:pt idx="36" formatCode="General">
                  <c:v>2.5208334000000054E-3</c:v>
                </c:pt>
                <c:pt idx="37" formatCode="General">
                  <c:v>2.7500000000000059E-3</c:v>
                </c:pt>
                <c:pt idx="38" formatCode="General">
                  <c:v>2.9791668000000012E-3</c:v>
                </c:pt>
                <c:pt idx="39" formatCode="General">
                  <c:v>3.2083332000000168E-3</c:v>
                </c:pt>
                <c:pt idx="40" formatCode="General">
                  <c:v>3.4375000000000091E-3</c:v>
                </c:pt>
                <c:pt idx="41" formatCode="General">
                  <c:v>3.6666668000000071E-3</c:v>
                </c:pt>
                <c:pt idx="42" formatCode="General">
                  <c:v>3.8958332000000083E-3</c:v>
                </c:pt>
                <c:pt idx="43" formatCode="General">
                  <c:v>4.1250000000000002E-3</c:v>
                </c:pt>
                <c:pt idx="44" formatCode="General">
                  <c:v>4.3541669999999973E-3</c:v>
                </c:pt>
                <c:pt idx="45" formatCode="General">
                  <c:v>4.5833330000000193E-3</c:v>
                </c:pt>
                <c:pt idx="46" formatCode="General">
                  <c:v>4.8124999999999999E-3</c:v>
                </c:pt>
                <c:pt idx="47" formatCode="General">
                  <c:v>5.0416670000000283E-3</c:v>
                </c:pt>
                <c:pt idx="48" formatCode="General">
                  <c:v>5.2708330000000199E-3</c:v>
                </c:pt>
                <c:pt idx="49" formatCode="General">
                  <c:v>5.5000000000000118E-3</c:v>
                </c:pt>
                <c:pt idx="50">
                  <c:v>1.2631062000000087E-13</c:v>
                </c:pt>
                <c:pt idx="51">
                  <c:v>2.291666800000005E-4</c:v>
                </c:pt>
                <c:pt idx="52">
                  <c:v>4.5833335000000159E-4</c:v>
                </c:pt>
                <c:pt idx="53">
                  <c:v>6.8750000000000224E-4</c:v>
                </c:pt>
                <c:pt idx="54">
                  <c:v>9.1666670000000317E-4</c:v>
                </c:pt>
                <c:pt idx="55" formatCode="General">
                  <c:v>1.1458333000000001E-3</c:v>
                </c:pt>
                <c:pt idx="56" formatCode="General">
                  <c:v>1.3750000000000034E-3</c:v>
                </c:pt>
                <c:pt idx="57" formatCode="General">
                  <c:v>1.6041666000000034E-3</c:v>
                </c:pt>
                <c:pt idx="58" formatCode="General">
                  <c:v>1.833333400000004E-3</c:v>
                </c:pt>
                <c:pt idx="59" formatCode="General">
                  <c:v>2.0625000000000062E-3</c:v>
                </c:pt>
                <c:pt idx="60" formatCode="General">
                  <c:v>2.2916666000000001E-3</c:v>
                </c:pt>
                <c:pt idx="61" formatCode="General">
                  <c:v>2.5208334000000054E-3</c:v>
                </c:pt>
                <c:pt idx="62" formatCode="General">
                  <c:v>2.7500000000000059E-3</c:v>
                </c:pt>
                <c:pt idx="63" formatCode="General">
                  <c:v>2.9791668000000012E-3</c:v>
                </c:pt>
                <c:pt idx="64" formatCode="General">
                  <c:v>3.2083332000000168E-3</c:v>
                </c:pt>
                <c:pt idx="65" formatCode="General">
                  <c:v>3.4375000000000091E-3</c:v>
                </c:pt>
                <c:pt idx="66" formatCode="General">
                  <c:v>3.6666668000000071E-3</c:v>
                </c:pt>
                <c:pt idx="67" formatCode="General">
                  <c:v>3.8958332000000083E-3</c:v>
                </c:pt>
                <c:pt idx="68" formatCode="General">
                  <c:v>4.1250000000000002E-3</c:v>
                </c:pt>
                <c:pt idx="69" formatCode="General">
                  <c:v>4.3541669999999973E-3</c:v>
                </c:pt>
                <c:pt idx="70" formatCode="General">
                  <c:v>4.5833330000000193E-3</c:v>
                </c:pt>
                <c:pt idx="71" formatCode="General">
                  <c:v>4.8124999999999999E-3</c:v>
                </c:pt>
                <c:pt idx="72" formatCode="General">
                  <c:v>5.0416670000000283E-3</c:v>
                </c:pt>
                <c:pt idx="73" formatCode="General">
                  <c:v>5.2708330000000199E-3</c:v>
                </c:pt>
                <c:pt idx="74" formatCode="General">
                  <c:v>5.5000000000000118E-3</c:v>
                </c:pt>
                <c:pt idx="75">
                  <c:v>1.2631062000000087E-13</c:v>
                </c:pt>
                <c:pt idx="76">
                  <c:v>2.291666800000005E-4</c:v>
                </c:pt>
                <c:pt idx="77">
                  <c:v>4.5833335000000159E-4</c:v>
                </c:pt>
                <c:pt idx="78">
                  <c:v>6.8750000000000224E-4</c:v>
                </c:pt>
                <c:pt idx="79">
                  <c:v>9.1666670000000317E-4</c:v>
                </c:pt>
                <c:pt idx="80" formatCode="General">
                  <c:v>1.1458333000000001E-3</c:v>
                </c:pt>
                <c:pt idx="81" formatCode="General">
                  <c:v>1.3750000000000034E-3</c:v>
                </c:pt>
                <c:pt idx="82" formatCode="General">
                  <c:v>1.6041666000000034E-3</c:v>
                </c:pt>
                <c:pt idx="83" formatCode="General">
                  <c:v>1.833333400000004E-3</c:v>
                </c:pt>
                <c:pt idx="84" formatCode="General">
                  <c:v>2.0625000000000062E-3</c:v>
                </c:pt>
                <c:pt idx="85" formatCode="General">
                  <c:v>2.2916666000000001E-3</c:v>
                </c:pt>
                <c:pt idx="86" formatCode="General">
                  <c:v>2.5208334000000054E-3</c:v>
                </c:pt>
                <c:pt idx="87" formatCode="General">
                  <c:v>2.7500000000000059E-3</c:v>
                </c:pt>
                <c:pt idx="88" formatCode="General">
                  <c:v>2.9791668000000012E-3</c:v>
                </c:pt>
                <c:pt idx="89" formatCode="General">
                  <c:v>3.2083332000000168E-3</c:v>
                </c:pt>
                <c:pt idx="90" formatCode="General">
                  <c:v>3.4375000000000091E-3</c:v>
                </c:pt>
                <c:pt idx="91" formatCode="General">
                  <c:v>3.6666668000000071E-3</c:v>
                </c:pt>
                <c:pt idx="92" formatCode="General">
                  <c:v>3.8958332000000083E-3</c:v>
                </c:pt>
                <c:pt idx="93" formatCode="General">
                  <c:v>4.1250000000000002E-3</c:v>
                </c:pt>
                <c:pt idx="94" formatCode="General">
                  <c:v>4.3541669999999973E-3</c:v>
                </c:pt>
                <c:pt idx="95" formatCode="General">
                  <c:v>4.5833330000000193E-3</c:v>
                </c:pt>
                <c:pt idx="96" formatCode="General">
                  <c:v>4.8124999999999999E-3</c:v>
                </c:pt>
                <c:pt idx="97" formatCode="General">
                  <c:v>5.0416670000000283E-3</c:v>
                </c:pt>
                <c:pt idx="98" formatCode="General">
                  <c:v>5.2708330000000199E-3</c:v>
                </c:pt>
                <c:pt idx="99" formatCode="General">
                  <c:v>5.5000000000000118E-3</c:v>
                </c:pt>
              </c:numCache>
            </c:numRef>
          </c:xVal>
          <c:yVal>
            <c:numRef>
              <c:f>Sheet2!$D$3:$D$102</c:f>
              <c:numCache>
                <c:formatCode>0.00E+00</c:formatCode>
                <c:ptCount val="100"/>
                <c:pt idx="0">
                  <c:v>2.2664843000000262E-14</c:v>
                </c:pt>
                <c:pt idx="1">
                  <c:v>1.8376688000000173E-14</c:v>
                </c:pt>
                <c:pt idx="2">
                  <c:v>2.7875034000000333E-14</c:v>
                </c:pt>
                <c:pt idx="3">
                  <c:v>1.9967400000000212E-14</c:v>
                </c:pt>
                <c:pt idx="4">
                  <c:v>2.7173115000000369E-14</c:v>
                </c:pt>
                <c:pt idx="5">
                  <c:v>3.0712768000000293E-14</c:v>
                </c:pt>
                <c:pt idx="6">
                  <c:v>1.0450921000000089E-13</c:v>
                </c:pt>
                <c:pt idx="7">
                  <c:v>4.5635686000000469E-14</c:v>
                </c:pt>
                <c:pt idx="8">
                  <c:v>7.4543450000000783E-14</c:v>
                </c:pt>
                <c:pt idx="9">
                  <c:v>2.8467246000000298E-14</c:v>
                </c:pt>
                <c:pt idx="10">
                  <c:v>1.1749540000000126E-13</c:v>
                </c:pt>
                <c:pt idx="11">
                  <c:v>1.4962604000000128E-13</c:v>
                </c:pt>
                <c:pt idx="12">
                  <c:v>1.4875948000000099E-13</c:v>
                </c:pt>
                <c:pt idx="13">
                  <c:v>1.1289313400000086E-13</c:v>
                </c:pt>
                <c:pt idx="14">
                  <c:v>5.5526225000000577E-14</c:v>
                </c:pt>
                <c:pt idx="15">
                  <c:v>7.0544210000000676E-14</c:v>
                </c:pt>
                <c:pt idx="16">
                  <c:v>1.2295289000000085E-13</c:v>
                </c:pt>
                <c:pt idx="17">
                  <c:v>4.6420838000000353E-14</c:v>
                </c:pt>
                <c:pt idx="18">
                  <c:v>1.4996966000000094E-13</c:v>
                </c:pt>
                <c:pt idx="19">
                  <c:v>1.31541660000001E-13</c:v>
                </c:pt>
                <c:pt idx="20">
                  <c:v>7.8291804000000736E-14</c:v>
                </c:pt>
                <c:pt idx="21">
                  <c:v>1.4789740000000111E-13</c:v>
                </c:pt>
                <c:pt idx="22" formatCode="General">
                  <c:v>8.4857670000000315E-2</c:v>
                </c:pt>
                <c:pt idx="23" formatCode="General">
                  <c:v>8.4345580000000003E-2</c:v>
                </c:pt>
                <c:pt idx="24" formatCode="General">
                  <c:v>8.4345580000000003E-2</c:v>
                </c:pt>
                <c:pt idx="25">
                  <c:v>2.4944787000000229E-14</c:v>
                </c:pt>
                <c:pt idx="26">
                  <c:v>1.7738805000000195E-14</c:v>
                </c:pt>
                <c:pt idx="27">
                  <c:v>2.7501080000000291E-14</c:v>
                </c:pt>
                <c:pt idx="28">
                  <c:v>2.1336026000000186E-14</c:v>
                </c:pt>
                <c:pt idx="29">
                  <c:v>2.6292496000000227E-14</c:v>
                </c:pt>
                <c:pt idx="30">
                  <c:v>3.2127584000000244E-14</c:v>
                </c:pt>
                <c:pt idx="31">
                  <c:v>1.0396949000000067E-13</c:v>
                </c:pt>
                <c:pt idx="32">
                  <c:v>4.7433703000000551E-14</c:v>
                </c:pt>
                <c:pt idx="33">
                  <c:v>7.436105600000078E-14</c:v>
                </c:pt>
                <c:pt idx="34">
                  <c:v>2.8719506000000243E-14</c:v>
                </c:pt>
                <c:pt idx="35">
                  <c:v>1.1707336000000101E-13</c:v>
                </c:pt>
                <c:pt idx="36">
                  <c:v>1.494295000000013E-13</c:v>
                </c:pt>
                <c:pt idx="37">
                  <c:v>1.4777373000000122E-13</c:v>
                </c:pt>
                <c:pt idx="38">
                  <c:v>1.1295711500000086E-13</c:v>
                </c:pt>
                <c:pt idx="39">
                  <c:v>5.6967640000000598E-14</c:v>
                </c:pt>
                <c:pt idx="40">
                  <c:v>7.0624420000000725E-14</c:v>
                </c:pt>
                <c:pt idx="41">
                  <c:v>1.2287503000000124E-13</c:v>
                </c:pt>
                <c:pt idx="42">
                  <c:v>4.676522400000055E-14</c:v>
                </c:pt>
                <c:pt idx="43">
                  <c:v>1.4820895000000147E-13</c:v>
                </c:pt>
                <c:pt idx="44">
                  <c:v>1.313567900000012E-13</c:v>
                </c:pt>
                <c:pt idx="45">
                  <c:v>7.8320730000000816E-14</c:v>
                </c:pt>
                <c:pt idx="46">
                  <c:v>1.4852815000000128E-13</c:v>
                </c:pt>
                <c:pt idx="47" formatCode="General">
                  <c:v>8.4857670000000315E-2</c:v>
                </c:pt>
                <c:pt idx="48" formatCode="General">
                  <c:v>8.4345580000000003E-2</c:v>
                </c:pt>
                <c:pt idx="49" formatCode="General">
                  <c:v>8.4345580000000003E-2</c:v>
                </c:pt>
                <c:pt idx="50">
                  <c:v>2.0847002000000279E-14</c:v>
                </c:pt>
                <c:pt idx="51">
                  <c:v>1.9170760000000187E-14</c:v>
                </c:pt>
                <c:pt idx="52">
                  <c:v>2.8528405000000204E-14</c:v>
                </c:pt>
                <c:pt idx="53">
                  <c:v>1.9996259000000207E-14</c:v>
                </c:pt>
                <c:pt idx="54">
                  <c:v>2.9378287000000299E-14</c:v>
                </c:pt>
                <c:pt idx="55">
                  <c:v>3.2366930000000299E-14</c:v>
                </c:pt>
                <c:pt idx="56">
                  <c:v>1.0336819400000086E-13</c:v>
                </c:pt>
                <c:pt idx="57">
                  <c:v>4.7578820000000431E-14</c:v>
                </c:pt>
                <c:pt idx="58">
                  <c:v>7.4753740000000826E-14</c:v>
                </c:pt>
                <c:pt idx="59">
                  <c:v>3.3333386000000332E-14</c:v>
                </c:pt>
                <c:pt idx="60">
                  <c:v>1.1774837000000122E-13</c:v>
                </c:pt>
                <c:pt idx="61">
                  <c:v>1.4883086000000124E-13</c:v>
                </c:pt>
                <c:pt idx="62">
                  <c:v>1.5153245000000107E-13</c:v>
                </c:pt>
                <c:pt idx="63">
                  <c:v>1.1248418600000114E-13</c:v>
                </c:pt>
                <c:pt idx="64">
                  <c:v>5.6799760000000594E-14</c:v>
                </c:pt>
                <c:pt idx="65">
                  <c:v>7.0322590000000806E-14</c:v>
                </c:pt>
                <c:pt idx="66">
                  <c:v>1.2054576000000107E-13</c:v>
                </c:pt>
                <c:pt idx="67">
                  <c:v>4.7114856000000439E-14</c:v>
                </c:pt>
                <c:pt idx="68">
                  <c:v>1.5018066000000101E-13</c:v>
                </c:pt>
                <c:pt idx="69">
                  <c:v>1.3089374000000121E-13</c:v>
                </c:pt>
                <c:pt idx="70">
                  <c:v>7.8447557000000745E-14</c:v>
                </c:pt>
                <c:pt idx="71">
                  <c:v>1.4665920000000128E-13</c:v>
                </c:pt>
                <c:pt idx="72" formatCode="General">
                  <c:v>8.4857670000000315E-2</c:v>
                </c:pt>
                <c:pt idx="73" formatCode="General">
                  <c:v>8.4345580000000003E-2</c:v>
                </c:pt>
                <c:pt idx="74" formatCode="General">
                  <c:v>8.4345580000000003E-2</c:v>
                </c:pt>
                <c:pt idx="75">
                  <c:v>2.5415113000000293E-14</c:v>
                </c:pt>
                <c:pt idx="76">
                  <c:v>1.9704292000000181E-14</c:v>
                </c:pt>
                <c:pt idx="77">
                  <c:v>2.7881463000000311E-14</c:v>
                </c:pt>
                <c:pt idx="78">
                  <c:v>2.0523510000000205E-14</c:v>
                </c:pt>
                <c:pt idx="79">
                  <c:v>2.6660492000000262E-14</c:v>
                </c:pt>
                <c:pt idx="80">
                  <c:v>3.156697000000031E-14</c:v>
                </c:pt>
                <c:pt idx="81">
                  <c:v>1.0524594000000108E-13</c:v>
                </c:pt>
                <c:pt idx="82">
                  <c:v>4.71315900000005E-14</c:v>
                </c:pt>
                <c:pt idx="83">
                  <c:v>7.4632554000000834E-14</c:v>
                </c:pt>
                <c:pt idx="84">
                  <c:v>3.0343150000000304E-14</c:v>
                </c:pt>
                <c:pt idx="85">
                  <c:v>1.1903750000000137E-13</c:v>
                </c:pt>
                <c:pt idx="86">
                  <c:v>1.4792346000000088E-13</c:v>
                </c:pt>
                <c:pt idx="87">
                  <c:v>1.5006885000000152E-13</c:v>
                </c:pt>
                <c:pt idx="88">
                  <c:v>1.1285654000000116E-13</c:v>
                </c:pt>
                <c:pt idx="89">
                  <c:v>5.7077580000000607E-14</c:v>
                </c:pt>
                <c:pt idx="90">
                  <c:v>6.9964230000000841E-14</c:v>
                </c:pt>
                <c:pt idx="91">
                  <c:v>1.2277134000000101E-13</c:v>
                </c:pt>
                <c:pt idx="92">
                  <c:v>4.6486886000000446E-14</c:v>
                </c:pt>
                <c:pt idx="93">
                  <c:v>1.5003031000000136E-13</c:v>
                </c:pt>
                <c:pt idx="94">
                  <c:v>1.3061828000000145E-13</c:v>
                </c:pt>
                <c:pt idx="95">
                  <c:v>7.7772430000000957E-14</c:v>
                </c:pt>
                <c:pt idx="96">
                  <c:v>1.4777167000000109E-13</c:v>
                </c:pt>
                <c:pt idx="97" formatCode="General">
                  <c:v>8.4857670000000315E-2</c:v>
                </c:pt>
                <c:pt idx="98" formatCode="General">
                  <c:v>8.4345580000000003E-2</c:v>
                </c:pt>
                <c:pt idx="99" formatCode="General">
                  <c:v>8.4345580000000003E-2</c:v>
                </c:pt>
              </c:numCache>
            </c:numRef>
          </c:yVal>
        </c:ser>
        <c:ser>
          <c:idx val="1"/>
          <c:order val="1"/>
          <c:tx>
            <c:strRef>
              <c:f>Sheet2!$E$2</c:f>
              <c:strCache>
                <c:ptCount val="1"/>
                <c:pt idx="0">
                  <c:v>2P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5"/>
          </c:marker>
          <c:xVal>
            <c:numRef>
              <c:f>Sheet2!$C$3:$C$102</c:f>
              <c:numCache>
                <c:formatCode>0.00E+00</c:formatCode>
                <c:ptCount val="100"/>
                <c:pt idx="0">
                  <c:v>1.2631062000000087E-13</c:v>
                </c:pt>
                <c:pt idx="1">
                  <c:v>2.291666800000005E-4</c:v>
                </c:pt>
                <c:pt idx="2">
                  <c:v>4.5833335000000159E-4</c:v>
                </c:pt>
                <c:pt idx="3">
                  <c:v>6.8750000000000224E-4</c:v>
                </c:pt>
                <c:pt idx="4">
                  <c:v>9.1666670000000317E-4</c:v>
                </c:pt>
                <c:pt idx="5" formatCode="General">
                  <c:v>1.1458333000000001E-3</c:v>
                </c:pt>
                <c:pt idx="6" formatCode="General">
                  <c:v>1.3750000000000034E-3</c:v>
                </c:pt>
                <c:pt idx="7" formatCode="General">
                  <c:v>1.6041666000000034E-3</c:v>
                </c:pt>
                <c:pt idx="8" formatCode="General">
                  <c:v>1.833333400000004E-3</c:v>
                </c:pt>
                <c:pt idx="9" formatCode="General">
                  <c:v>2.0625000000000062E-3</c:v>
                </c:pt>
                <c:pt idx="10" formatCode="General">
                  <c:v>2.2916666000000001E-3</c:v>
                </c:pt>
                <c:pt idx="11" formatCode="General">
                  <c:v>2.5208334000000054E-3</c:v>
                </c:pt>
                <c:pt idx="12" formatCode="General">
                  <c:v>2.7500000000000059E-3</c:v>
                </c:pt>
                <c:pt idx="13" formatCode="General">
                  <c:v>2.9791668000000012E-3</c:v>
                </c:pt>
                <c:pt idx="14" formatCode="General">
                  <c:v>3.2083332000000168E-3</c:v>
                </c:pt>
                <c:pt idx="15" formatCode="General">
                  <c:v>3.4375000000000091E-3</c:v>
                </c:pt>
                <c:pt idx="16" formatCode="General">
                  <c:v>3.6666668000000071E-3</c:v>
                </c:pt>
                <c:pt idx="17" formatCode="General">
                  <c:v>3.8958332000000083E-3</c:v>
                </c:pt>
                <c:pt idx="18" formatCode="General">
                  <c:v>4.1250000000000002E-3</c:v>
                </c:pt>
                <c:pt idx="19" formatCode="General">
                  <c:v>4.3541669999999973E-3</c:v>
                </c:pt>
                <c:pt idx="20" formatCode="General">
                  <c:v>4.5833330000000193E-3</c:v>
                </c:pt>
                <c:pt idx="21" formatCode="General">
                  <c:v>4.8124999999999999E-3</c:v>
                </c:pt>
                <c:pt idx="22" formatCode="General">
                  <c:v>5.0416670000000283E-3</c:v>
                </c:pt>
                <c:pt idx="23" formatCode="General">
                  <c:v>5.2708330000000199E-3</c:v>
                </c:pt>
                <c:pt idx="24" formatCode="General">
                  <c:v>5.5000000000000118E-3</c:v>
                </c:pt>
                <c:pt idx="25">
                  <c:v>1.2631062000000087E-13</c:v>
                </c:pt>
                <c:pt idx="26">
                  <c:v>2.291666800000005E-4</c:v>
                </c:pt>
                <c:pt idx="27">
                  <c:v>4.5833335000000159E-4</c:v>
                </c:pt>
                <c:pt idx="28">
                  <c:v>6.8750000000000224E-4</c:v>
                </c:pt>
                <c:pt idx="29">
                  <c:v>9.1666670000000317E-4</c:v>
                </c:pt>
                <c:pt idx="30" formatCode="General">
                  <c:v>1.1458333000000001E-3</c:v>
                </c:pt>
                <c:pt idx="31" formatCode="General">
                  <c:v>1.3750000000000034E-3</c:v>
                </c:pt>
                <c:pt idx="32" formatCode="General">
                  <c:v>1.6041666000000034E-3</c:v>
                </c:pt>
                <c:pt idx="33" formatCode="General">
                  <c:v>1.833333400000004E-3</c:v>
                </c:pt>
                <c:pt idx="34" formatCode="General">
                  <c:v>2.0625000000000062E-3</c:v>
                </c:pt>
                <c:pt idx="35" formatCode="General">
                  <c:v>2.2916666000000001E-3</c:v>
                </c:pt>
                <c:pt idx="36" formatCode="General">
                  <c:v>2.5208334000000054E-3</c:v>
                </c:pt>
                <c:pt idx="37" formatCode="General">
                  <c:v>2.7500000000000059E-3</c:v>
                </c:pt>
                <c:pt idx="38" formatCode="General">
                  <c:v>2.9791668000000012E-3</c:v>
                </c:pt>
                <c:pt idx="39" formatCode="General">
                  <c:v>3.2083332000000168E-3</c:v>
                </c:pt>
                <c:pt idx="40" formatCode="General">
                  <c:v>3.4375000000000091E-3</c:v>
                </c:pt>
                <c:pt idx="41" formatCode="General">
                  <c:v>3.6666668000000071E-3</c:v>
                </c:pt>
                <c:pt idx="42" formatCode="General">
                  <c:v>3.8958332000000083E-3</c:v>
                </c:pt>
                <c:pt idx="43" formatCode="General">
                  <c:v>4.1250000000000002E-3</c:v>
                </c:pt>
                <c:pt idx="44" formatCode="General">
                  <c:v>4.3541669999999973E-3</c:v>
                </c:pt>
                <c:pt idx="45" formatCode="General">
                  <c:v>4.5833330000000193E-3</c:v>
                </c:pt>
                <c:pt idx="46" formatCode="General">
                  <c:v>4.8124999999999999E-3</c:v>
                </c:pt>
                <c:pt idx="47" formatCode="General">
                  <c:v>5.0416670000000283E-3</c:v>
                </c:pt>
                <c:pt idx="48" formatCode="General">
                  <c:v>5.2708330000000199E-3</c:v>
                </c:pt>
                <c:pt idx="49" formatCode="General">
                  <c:v>5.5000000000000118E-3</c:v>
                </c:pt>
                <c:pt idx="50">
                  <c:v>1.2631062000000087E-13</c:v>
                </c:pt>
                <c:pt idx="51">
                  <c:v>2.291666800000005E-4</c:v>
                </c:pt>
                <c:pt idx="52">
                  <c:v>4.5833335000000159E-4</c:v>
                </c:pt>
                <c:pt idx="53">
                  <c:v>6.8750000000000224E-4</c:v>
                </c:pt>
                <c:pt idx="54">
                  <c:v>9.1666670000000317E-4</c:v>
                </c:pt>
                <c:pt idx="55" formatCode="General">
                  <c:v>1.1458333000000001E-3</c:v>
                </c:pt>
                <c:pt idx="56" formatCode="General">
                  <c:v>1.3750000000000034E-3</c:v>
                </c:pt>
                <c:pt idx="57" formatCode="General">
                  <c:v>1.6041666000000034E-3</c:v>
                </c:pt>
                <c:pt idx="58" formatCode="General">
                  <c:v>1.833333400000004E-3</c:v>
                </c:pt>
                <c:pt idx="59" formatCode="General">
                  <c:v>2.0625000000000062E-3</c:v>
                </c:pt>
                <c:pt idx="60" formatCode="General">
                  <c:v>2.2916666000000001E-3</c:v>
                </c:pt>
                <c:pt idx="61" formatCode="General">
                  <c:v>2.5208334000000054E-3</c:v>
                </c:pt>
                <c:pt idx="62" formatCode="General">
                  <c:v>2.7500000000000059E-3</c:v>
                </c:pt>
                <c:pt idx="63" formatCode="General">
                  <c:v>2.9791668000000012E-3</c:v>
                </c:pt>
                <c:pt idx="64" formatCode="General">
                  <c:v>3.2083332000000168E-3</c:v>
                </c:pt>
                <c:pt idx="65" formatCode="General">
                  <c:v>3.4375000000000091E-3</c:v>
                </c:pt>
                <c:pt idx="66" formatCode="General">
                  <c:v>3.6666668000000071E-3</c:v>
                </c:pt>
                <c:pt idx="67" formatCode="General">
                  <c:v>3.8958332000000083E-3</c:v>
                </c:pt>
                <c:pt idx="68" formatCode="General">
                  <c:v>4.1250000000000002E-3</c:v>
                </c:pt>
                <c:pt idx="69" formatCode="General">
                  <c:v>4.3541669999999973E-3</c:v>
                </c:pt>
                <c:pt idx="70" formatCode="General">
                  <c:v>4.5833330000000193E-3</c:v>
                </c:pt>
                <c:pt idx="71" formatCode="General">
                  <c:v>4.8124999999999999E-3</c:v>
                </c:pt>
                <c:pt idx="72" formatCode="General">
                  <c:v>5.0416670000000283E-3</c:v>
                </c:pt>
                <c:pt idx="73" formatCode="General">
                  <c:v>5.2708330000000199E-3</c:v>
                </c:pt>
                <c:pt idx="74" formatCode="General">
                  <c:v>5.5000000000000118E-3</c:v>
                </c:pt>
                <c:pt idx="75">
                  <c:v>1.2631062000000087E-13</c:v>
                </c:pt>
                <c:pt idx="76">
                  <c:v>2.291666800000005E-4</c:v>
                </c:pt>
                <c:pt idx="77">
                  <c:v>4.5833335000000159E-4</c:v>
                </c:pt>
                <c:pt idx="78">
                  <c:v>6.8750000000000224E-4</c:v>
                </c:pt>
                <c:pt idx="79">
                  <c:v>9.1666670000000317E-4</c:v>
                </c:pt>
                <c:pt idx="80" formatCode="General">
                  <c:v>1.1458333000000001E-3</c:v>
                </c:pt>
                <c:pt idx="81" formatCode="General">
                  <c:v>1.3750000000000034E-3</c:v>
                </c:pt>
                <c:pt idx="82" formatCode="General">
                  <c:v>1.6041666000000034E-3</c:v>
                </c:pt>
                <c:pt idx="83" formatCode="General">
                  <c:v>1.833333400000004E-3</c:v>
                </c:pt>
                <c:pt idx="84" formatCode="General">
                  <c:v>2.0625000000000062E-3</c:v>
                </c:pt>
                <c:pt idx="85" formatCode="General">
                  <c:v>2.2916666000000001E-3</c:v>
                </c:pt>
                <c:pt idx="86" formatCode="General">
                  <c:v>2.5208334000000054E-3</c:v>
                </c:pt>
                <c:pt idx="87" formatCode="General">
                  <c:v>2.7500000000000059E-3</c:v>
                </c:pt>
                <c:pt idx="88" formatCode="General">
                  <c:v>2.9791668000000012E-3</c:v>
                </c:pt>
                <c:pt idx="89" formatCode="General">
                  <c:v>3.2083332000000168E-3</c:v>
                </c:pt>
                <c:pt idx="90" formatCode="General">
                  <c:v>3.4375000000000091E-3</c:v>
                </c:pt>
                <c:pt idx="91" formatCode="General">
                  <c:v>3.6666668000000071E-3</c:v>
                </c:pt>
                <c:pt idx="92" formatCode="General">
                  <c:v>3.8958332000000083E-3</c:v>
                </c:pt>
                <c:pt idx="93" formatCode="General">
                  <c:v>4.1250000000000002E-3</c:v>
                </c:pt>
                <c:pt idx="94" formatCode="General">
                  <c:v>4.3541669999999973E-3</c:v>
                </c:pt>
                <c:pt idx="95" formatCode="General">
                  <c:v>4.5833330000000193E-3</c:v>
                </c:pt>
                <c:pt idx="96" formatCode="General">
                  <c:v>4.8124999999999999E-3</c:v>
                </c:pt>
                <c:pt idx="97" formatCode="General">
                  <c:v>5.0416670000000283E-3</c:v>
                </c:pt>
                <c:pt idx="98" formatCode="General">
                  <c:v>5.2708330000000199E-3</c:v>
                </c:pt>
                <c:pt idx="99" formatCode="General">
                  <c:v>5.5000000000000118E-3</c:v>
                </c:pt>
              </c:numCache>
            </c:numRef>
          </c:xVal>
          <c:yVal>
            <c:numRef>
              <c:f>Sheet2!$E$3:$E$102</c:f>
              <c:numCache>
                <c:formatCode>0.00E+00</c:formatCode>
                <c:ptCount val="100"/>
                <c:pt idx="0">
                  <c:v>2.2664843000000262E-14</c:v>
                </c:pt>
                <c:pt idx="1">
                  <c:v>1.8376688000000173E-14</c:v>
                </c:pt>
                <c:pt idx="2">
                  <c:v>2.7875034000000333E-14</c:v>
                </c:pt>
                <c:pt idx="3">
                  <c:v>1.9967400000000212E-14</c:v>
                </c:pt>
                <c:pt idx="4">
                  <c:v>2.7173115000000369E-14</c:v>
                </c:pt>
                <c:pt idx="5">
                  <c:v>3.0712768000000293E-14</c:v>
                </c:pt>
                <c:pt idx="6">
                  <c:v>1.0450921000000089E-13</c:v>
                </c:pt>
                <c:pt idx="7">
                  <c:v>4.5635686000000469E-14</c:v>
                </c:pt>
                <c:pt idx="8">
                  <c:v>7.4543450000000783E-14</c:v>
                </c:pt>
                <c:pt idx="9">
                  <c:v>2.8467246000000298E-14</c:v>
                </c:pt>
                <c:pt idx="10">
                  <c:v>1.1749540000000126E-13</c:v>
                </c:pt>
                <c:pt idx="11">
                  <c:v>1.4962604000000128E-13</c:v>
                </c:pt>
                <c:pt idx="12">
                  <c:v>1.4875948000000099E-13</c:v>
                </c:pt>
                <c:pt idx="13">
                  <c:v>1.1289313400000086E-13</c:v>
                </c:pt>
                <c:pt idx="14">
                  <c:v>5.5526225000000577E-14</c:v>
                </c:pt>
                <c:pt idx="15">
                  <c:v>7.0544210000000676E-14</c:v>
                </c:pt>
                <c:pt idx="16">
                  <c:v>1.2295289000000085E-13</c:v>
                </c:pt>
                <c:pt idx="17">
                  <c:v>4.6420838000000353E-14</c:v>
                </c:pt>
                <c:pt idx="18">
                  <c:v>1.4996966000000094E-13</c:v>
                </c:pt>
                <c:pt idx="19">
                  <c:v>1.31541660000001E-13</c:v>
                </c:pt>
                <c:pt idx="20">
                  <c:v>7.8291804000000736E-14</c:v>
                </c:pt>
                <c:pt idx="21">
                  <c:v>1.0402784000000103E-13</c:v>
                </c:pt>
                <c:pt idx="22" formatCode="General">
                  <c:v>0.25109392000000003</c:v>
                </c:pt>
                <c:pt idx="23" formatCode="General">
                  <c:v>0.24957865000000001</c:v>
                </c:pt>
                <c:pt idx="24" formatCode="General">
                  <c:v>0.24957865000000001</c:v>
                </c:pt>
                <c:pt idx="25">
                  <c:v>2.4944787000000229E-14</c:v>
                </c:pt>
                <c:pt idx="26">
                  <c:v>1.7738805000000195E-14</c:v>
                </c:pt>
                <c:pt idx="27">
                  <c:v>2.7501080000000291E-14</c:v>
                </c:pt>
                <c:pt idx="28">
                  <c:v>2.1336026000000186E-14</c:v>
                </c:pt>
                <c:pt idx="29">
                  <c:v>2.6292496000000227E-14</c:v>
                </c:pt>
                <c:pt idx="30">
                  <c:v>3.2127584000000244E-14</c:v>
                </c:pt>
                <c:pt idx="31">
                  <c:v>1.0396949000000067E-13</c:v>
                </c:pt>
                <c:pt idx="32">
                  <c:v>4.7433703000000551E-14</c:v>
                </c:pt>
                <c:pt idx="33">
                  <c:v>7.436105600000078E-14</c:v>
                </c:pt>
                <c:pt idx="34">
                  <c:v>2.8719506000000243E-14</c:v>
                </c:pt>
                <c:pt idx="35">
                  <c:v>1.1707336000000101E-13</c:v>
                </c:pt>
                <c:pt idx="36">
                  <c:v>1.494295000000013E-13</c:v>
                </c:pt>
                <c:pt idx="37">
                  <c:v>1.4777373000000122E-13</c:v>
                </c:pt>
                <c:pt idx="38">
                  <c:v>1.1295711500000086E-13</c:v>
                </c:pt>
                <c:pt idx="39">
                  <c:v>5.6967640000000598E-14</c:v>
                </c:pt>
                <c:pt idx="40">
                  <c:v>7.0624420000000725E-14</c:v>
                </c:pt>
                <c:pt idx="41">
                  <c:v>1.2287503000000124E-13</c:v>
                </c:pt>
                <c:pt idx="42">
                  <c:v>4.676522400000055E-14</c:v>
                </c:pt>
                <c:pt idx="43">
                  <c:v>1.4820895000000147E-13</c:v>
                </c:pt>
                <c:pt idx="44">
                  <c:v>1.313567900000012E-13</c:v>
                </c:pt>
                <c:pt idx="45">
                  <c:v>7.7255686000000768E-14</c:v>
                </c:pt>
                <c:pt idx="46">
                  <c:v>1.0403074300000115E-13</c:v>
                </c:pt>
                <c:pt idx="47" formatCode="General">
                  <c:v>0.25109392000000003</c:v>
                </c:pt>
                <c:pt idx="48" formatCode="General">
                  <c:v>0.24957865000000001</c:v>
                </c:pt>
                <c:pt idx="49" formatCode="General">
                  <c:v>0.24957865000000001</c:v>
                </c:pt>
                <c:pt idx="50">
                  <c:v>2.0847002000000279E-14</c:v>
                </c:pt>
                <c:pt idx="51">
                  <c:v>1.9170760000000187E-14</c:v>
                </c:pt>
                <c:pt idx="52">
                  <c:v>2.8528405000000204E-14</c:v>
                </c:pt>
                <c:pt idx="53">
                  <c:v>1.9996259000000207E-14</c:v>
                </c:pt>
                <c:pt idx="54">
                  <c:v>2.9378287000000299E-14</c:v>
                </c:pt>
                <c:pt idx="55">
                  <c:v>3.2366930000000299E-14</c:v>
                </c:pt>
                <c:pt idx="56">
                  <c:v>1.0336819400000086E-13</c:v>
                </c:pt>
                <c:pt idx="57">
                  <c:v>4.7578820000000431E-14</c:v>
                </c:pt>
                <c:pt idx="58">
                  <c:v>7.4753740000000826E-14</c:v>
                </c:pt>
                <c:pt idx="59">
                  <c:v>3.3333386000000332E-14</c:v>
                </c:pt>
                <c:pt idx="60">
                  <c:v>1.1774837000000122E-13</c:v>
                </c:pt>
                <c:pt idx="61">
                  <c:v>1.4883086000000124E-13</c:v>
                </c:pt>
                <c:pt idx="62">
                  <c:v>1.5153245000000107E-13</c:v>
                </c:pt>
                <c:pt idx="63">
                  <c:v>1.1248418600000114E-13</c:v>
                </c:pt>
                <c:pt idx="64">
                  <c:v>5.6799760000000594E-14</c:v>
                </c:pt>
                <c:pt idx="65">
                  <c:v>7.0322590000000806E-14</c:v>
                </c:pt>
                <c:pt idx="66">
                  <c:v>1.2054576000000107E-13</c:v>
                </c:pt>
                <c:pt idx="67">
                  <c:v>4.7114856000000439E-14</c:v>
                </c:pt>
                <c:pt idx="68">
                  <c:v>1.5018066000000101E-13</c:v>
                </c:pt>
                <c:pt idx="69">
                  <c:v>1.3089374000000121E-13</c:v>
                </c:pt>
                <c:pt idx="70">
                  <c:v>7.8088450000000782E-14</c:v>
                </c:pt>
                <c:pt idx="71">
                  <c:v>1.0585547000000093E-13</c:v>
                </c:pt>
                <c:pt idx="72" formatCode="General">
                  <c:v>0.25109392000000003</c:v>
                </c:pt>
                <c:pt idx="73" formatCode="General">
                  <c:v>0.24957865000000001</c:v>
                </c:pt>
                <c:pt idx="74" formatCode="General">
                  <c:v>0.24957865000000001</c:v>
                </c:pt>
                <c:pt idx="75">
                  <c:v>2.5415113000000293E-14</c:v>
                </c:pt>
                <c:pt idx="76">
                  <c:v>1.9704292000000181E-14</c:v>
                </c:pt>
                <c:pt idx="77">
                  <c:v>2.7881463000000311E-14</c:v>
                </c:pt>
                <c:pt idx="78">
                  <c:v>2.0523510000000205E-14</c:v>
                </c:pt>
                <c:pt idx="79">
                  <c:v>2.6660492000000262E-14</c:v>
                </c:pt>
                <c:pt idx="80">
                  <c:v>3.156697000000031E-14</c:v>
                </c:pt>
                <c:pt idx="81">
                  <c:v>1.0524594000000108E-13</c:v>
                </c:pt>
                <c:pt idx="82">
                  <c:v>4.71315900000005E-14</c:v>
                </c:pt>
                <c:pt idx="83">
                  <c:v>7.4632554000000834E-14</c:v>
                </c:pt>
                <c:pt idx="84">
                  <c:v>3.0343150000000304E-14</c:v>
                </c:pt>
                <c:pt idx="85">
                  <c:v>1.1903750000000137E-13</c:v>
                </c:pt>
                <c:pt idx="86">
                  <c:v>1.4792346000000088E-13</c:v>
                </c:pt>
                <c:pt idx="87">
                  <c:v>1.5006885000000152E-13</c:v>
                </c:pt>
                <c:pt idx="88">
                  <c:v>1.1285654000000116E-13</c:v>
                </c:pt>
                <c:pt idx="89">
                  <c:v>5.7077580000000607E-14</c:v>
                </c:pt>
                <c:pt idx="90">
                  <c:v>6.9964230000000841E-14</c:v>
                </c:pt>
                <c:pt idx="91">
                  <c:v>1.2277134000000101E-13</c:v>
                </c:pt>
                <c:pt idx="92">
                  <c:v>4.6486886000000446E-14</c:v>
                </c:pt>
                <c:pt idx="93">
                  <c:v>1.5003031000000136E-13</c:v>
                </c:pt>
                <c:pt idx="94">
                  <c:v>1.3061828000000145E-13</c:v>
                </c:pt>
                <c:pt idx="95">
                  <c:v>7.8492390000000872E-14</c:v>
                </c:pt>
                <c:pt idx="96">
                  <c:v>1.0399184000000086E-13</c:v>
                </c:pt>
                <c:pt idx="97" formatCode="General">
                  <c:v>0.25109392000000003</c:v>
                </c:pt>
                <c:pt idx="98" formatCode="General">
                  <c:v>0.24957865000000001</c:v>
                </c:pt>
                <c:pt idx="99" formatCode="General">
                  <c:v>0.24957865000000001</c:v>
                </c:pt>
              </c:numCache>
            </c:numRef>
          </c:yVal>
        </c:ser>
        <c:ser>
          <c:idx val="2"/>
          <c:order val="2"/>
          <c:tx>
            <c:strRef>
              <c:f>Sheet2!$F$2</c:f>
              <c:strCache>
                <c:ptCount val="1"/>
                <c:pt idx="0">
                  <c:v>3P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5"/>
          </c:marker>
          <c:xVal>
            <c:numRef>
              <c:f>Sheet2!$C$3:$C$102</c:f>
              <c:numCache>
                <c:formatCode>0.00E+00</c:formatCode>
                <c:ptCount val="100"/>
                <c:pt idx="0">
                  <c:v>1.2631062000000087E-13</c:v>
                </c:pt>
                <c:pt idx="1">
                  <c:v>2.291666800000005E-4</c:v>
                </c:pt>
                <c:pt idx="2">
                  <c:v>4.5833335000000159E-4</c:v>
                </c:pt>
                <c:pt idx="3">
                  <c:v>6.8750000000000224E-4</c:v>
                </c:pt>
                <c:pt idx="4">
                  <c:v>9.1666670000000317E-4</c:v>
                </c:pt>
                <c:pt idx="5" formatCode="General">
                  <c:v>1.1458333000000001E-3</c:v>
                </c:pt>
                <c:pt idx="6" formatCode="General">
                  <c:v>1.3750000000000034E-3</c:v>
                </c:pt>
                <c:pt idx="7" formatCode="General">
                  <c:v>1.6041666000000034E-3</c:v>
                </c:pt>
                <c:pt idx="8" formatCode="General">
                  <c:v>1.833333400000004E-3</c:v>
                </c:pt>
                <c:pt idx="9" formatCode="General">
                  <c:v>2.0625000000000062E-3</c:v>
                </c:pt>
                <c:pt idx="10" formatCode="General">
                  <c:v>2.2916666000000001E-3</c:v>
                </c:pt>
                <c:pt idx="11" formatCode="General">
                  <c:v>2.5208334000000054E-3</c:v>
                </c:pt>
                <c:pt idx="12" formatCode="General">
                  <c:v>2.7500000000000059E-3</c:v>
                </c:pt>
                <c:pt idx="13" formatCode="General">
                  <c:v>2.9791668000000012E-3</c:v>
                </c:pt>
                <c:pt idx="14" formatCode="General">
                  <c:v>3.2083332000000168E-3</c:v>
                </c:pt>
                <c:pt idx="15" formatCode="General">
                  <c:v>3.4375000000000091E-3</c:v>
                </c:pt>
                <c:pt idx="16" formatCode="General">
                  <c:v>3.6666668000000071E-3</c:v>
                </c:pt>
                <c:pt idx="17" formatCode="General">
                  <c:v>3.8958332000000083E-3</c:v>
                </c:pt>
                <c:pt idx="18" formatCode="General">
                  <c:v>4.1250000000000002E-3</c:v>
                </c:pt>
                <c:pt idx="19" formatCode="General">
                  <c:v>4.3541669999999973E-3</c:v>
                </c:pt>
                <c:pt idx="20" formatCode="General">
                  <c:v>4.5833330000000193E-3</c:v>
                </c:pt>
                <c:pt idx="21" formatCode="General">
                  <c:v>4.8124999999999999E-3</c:v>
                </c:pt>
                <c:pt idx="22" formatCode="General">
                  <c:v>5.0416670000000283E-3</c:v>
                </c:pt>
                <c:pt idx="23" formatCode="General">
                  <c:v>5.2708330000000199E-3</c:v>
                </c:pt>
                <c:pt idx="24" formatCode="General">
                  <c:v>5.5000000000000118E-3</c:v>
                </c:pt>
                <c:pt idx="25">
                  <c:v>1.2631062000000087E-13</c:v>
                </c:pt>
                <c:pt idx="26">
                  <c:v>2.291666800000005E-4</c:v>
                </c:pt>
                <c:pt idx="27">
                  <c:v>4.5833335000000159E-4</c:v>
                </c:pt>
                <c:pt idx="28">
                  <c:v>6.8750000000000224E-4</c:v>
                </c:pt>
                <c:pt idx="29">
                  <c:v>9.1666670000000317E-4</c:v>
                </c:pt>
                <c:pt idx="30" formatCode="General">
                  <c:v>1.1458333000000001E-3</c:v>
                </c:pt>
                <c:pt idx="31" formatCode="General">
                  <c:v>1.3750000000000034E-3</c:v>
                </c:pt>
                <c:pt idx="32" formatCode="General">
                  <c:v>1.6041666000000034E-3</c:v>
                </c:pt>
                <c:pt idx="33" formatCode="General">
                  <c:v>1.833333400000004E-3</c:v>
                </c:pt>
                <c:pt idx="34" formatCode="General">
                  <c:v>2.0625000000000062E-3</c:v>
                </c:pt>
                <c:pt idx="35" formatCode="General">
                  <c:v>2.2916666000000001E-3</c:v>
                </c:pt>
                <c:pt idx="36" formatCode="General">
                  <c:v>2.5208334000000054E-3</c:v>
                </c:pt>
                <c:pt idx="37" formatCode="General">
                  <c:v>2.7500000000000059E-3</c:v>
                </c:pt>
                <c:pt idx="38" formatCode="General">
                  <c:v>2.9791668000000012E-3</c:v>
                </c:pt>
                <c:pt idx="39" formatCode="General">
                  <c:v>3.2083332000000168E-3</c:v>
                </c:pt>
                <c:pt idx="40" formatCode="General">
                  <c:v>3.4375000000000091E-3</c:v>
                </c:pt>
                <c:pt idx="41" formatCode="General">
                  <c:v>3.6666668000000071E-3</c:v>
                </c:pt>
                <c:pt idx="42" formatCode="General">
                  <c:v>3.8958332000000083E-3</c:v>
                </c:pt>
                <c:pt idx="43" formatCode="General">
                  <c:v>4.1250000000000002E-3</c:v>
                </c:pt>
                <c:pt idx="44" formatCode="General">
                  <c:v>4.3541669999999973E-3</c:v>
                </c:pt>
                <c:pt idx="45" formatCode="General">
                  <c:v>4.5833330000000193E-3</c:v>
                </c:pt>
                <c:pt idx="46" formatCode="General">
                  <c:v>4.8124999999999999E-3</c:v>
                </c:pt>
                <c:pt idx="47" formatCode="General">
                  <c:v>5.0416670000000283E-3</c:v>
                </c:pt>
                <c:pt idx="48" formatCode="General">
                  <c:v>5.2708330000000199E-3</c:v>
                </c:pt>
                <c:pt idx="49" formatCode="General">
                  <c:v>5.5000000000000118E-3</c:v>
                </c:pt>
                <c:pt idx="50">
                  <c:v>1.2631062000000087E-13</c:v>
                </c:pt>
                <c:pt idx="51">
                  <c:v>2.291666800000005E-4</c:v>
                </c:pt>
                <c:pt idx="52">
                  <c:v>4.5833335000000159E-4</c:v>
                </c:pt>
                <c:pt idx="53">
                  <c:v>6.8750000000000224E-4</c:v>
                </c:pt>
                <c:pt idx="54">
                  <c:v>9.1666670000000317E-4</c:v>
                </c:pt>
                <c:pt idx="55" formatCode="General">
                  <c:v>1.1458333000000001E-3</c:v>
                </c:pt>
                <c:pt idx="56" formatCode="General">
                  <c:v>1.3750000000000034E-3</c:v>
                </c:pt>
                <c:pt idx="57" formatCode="General">
                  <c:v>1.6041666000000034E-3</c:v>
                </c:pt>
                <c:pt idx="58" formatCode="General">
                  <c:v>1.833333400000004E-3</c:v>
                </c:pt>
                <c:pt idx="59" formatCode="General">
                  <c:v>2.0625000000000062E-3</c:v>
                </c:pt>
                <c:pt idx="60" formatCode="General">
                  <c:v>2.2916666000000001E-3</c:v>
                </c:pt>
                <c:pt idx="61" formatCode="General">
                  <c:v>2.5208334000000054E-3</c:v>
                </c:pt>
                <c:pt idx="62" formatCode="General">
                  <c:v>2.7500000000000059E-3</c:v>
                </c:pt>
                <c:pt idx="63" formatCode="General">
                  <c:v>2.9791668000000012E-3</c:v>
                </c:pt>
                <c:pt idx="64" formatCode="General">
                  <c:v>3.2083332000000168E-3</c:v>
                </c:pt>
                <c:pt idx="65" formatCode="General">
                  <c:v>3.4375000000000091E-3</c:v>
                </c:pt>
                <c:pt idx="66" formatCode="General">
                  <c:v>3.6666668000000071E-3</c:v>
                </c:pt>
                <c:pt idx="67" formatCode="General">
                  <c:v>3.8958332000000083E-3</c:v>
                </c:pt>
                <c:pt idx="68" formatCode="General">
                  <c:v>4.1250000000000002E-3</c:v>
                </c:pt>
                <c:pt idx="69" formatCode="General">
                  <c:v>4.3541669999999973E-3</c:v>
                </c:pt>
                <c:pt idx="70" formatCode="General">
                  <c:v>4.5833330000000193E-3</c:v>
                </c:pt>
                <c:pt idx="71" formatCode="General">
                  <c:v>4.8124999999999999E-3</c:v>
                </c:pt>
                <c:pt idx="72" formatCode="General">
                  <c:v>5.0416670000000283E-3</c:v>
                </c:pt>
                <c:pt idx="73" formatCode="General">
                  <c:v>5.2708330000000199E-3</c:v>
                </c:pt>
                <c:pt idx="74" formatCode="General">
                  <c:v>5.5000000000000118E-3</c:v>
                </c:pt>
                <c:pt idx="75">
                  <c:v>1.2631062000000087E-13</c:v>
                </c:pt>
                <c:pt idx="76">
                  <c:v>2.291666800000005E-4</c:v>
                </c:pt>
                <c:pt idx="77">
                  <c:v>4.5833335000000159E-4</c:v>
                </c:pt>
                <c:pt idx="78">
                  <c:v>6.8750000000000224E-4</c:v>
                </c:pt>
                <c:pt idx="79">
                  <c:v>9.1666670000000317E-4</c:v>
                </c:pt>
                <c:pt idx="80" formatCode="General">
                  <c:v>1.1458333000000001E-3</c:v>
                </c:pt>
                <c:pt idx="81" formatCode="General">
                  <c:v>1.3750000000000034E-3</c:v>
                </c:pt>
                <c:pt idx="82" formatCode="General">
                  <c:v>1.6041666000000034E-3</c:v>
                </c:pt>
                <c:pt idx="83" formatCode="General">
                  <c:v>1.833333400000004E-3</c:v>
                </c:pt>
                <c:pt idx="84" formatCode="General">
                  <c:v>2.0625000000000062E-3</c:v>
                </c:pt>
                <c:pt idx="85" formatCode="General">
                  <c:v>2.2916666000000001E-3</c:v>
                </c:pt>
                <c:pt idx="86" formatCode="General">
                  <c:v>2.5208334000000054E-3</c:v>
                </c:pt>
                <c:pt idx="87" formatCode="General">
                  <c:v>2.7500000000000059E-3</c:v>
                </c:pt>
                <c:pt idx="88" formatCode="General">
                  <c:v>2.9791668000000012E-3</c:v>
                </c:pt>
                <c:pt idx="89" formatCode="General">
                  <c:v>3.2083332000000168E-3</c:v>
                </c:pt>
                <c:pt idx="90" formatCode="General">
                  <c:v>3.4375000000000091E-3</c:v>
                </c:pt>
                <c:pt idx="91" formatCode="General">
                  <c:v>3.6666668000000071E-3</c:v>
                </c:pt>
                <c:pt idx="92" formatCode="General">
                  <c:v>3.8958332000000083E-3</c:v>
                </c:pt>
                <c:pt idx="93" formatCode="General">
                  <c:v>4.1250000000000002E-3</c:v>
                </c:pt>
                <c:pt idx="94" formatCode="General">
                  <c:v>4.3541669999999973E-3</c:v>
                </c:pt>
                <c:pt idx="95" formatCode="General">
                  <c:v>4.5833330000000193E-3</c:v>
                </c:pt>
                <c:pt idx="96" formatCode="General">
                  <c:v>4.8124999999999999E-3</c:v>
                </c:pt>
                <c:pt idx="97" formatCode="General">
                  <c:v>5.0416670000000283E-3</c:v>
                </c:pt>
                <c:pt idx="98" formatCode="General">
                  <c:v>5.2708330000000199E-3</c:v>
                </c:pt>
                <c:pt idx="99" formatCode="General">
                  <c:v>5.5000000000000118E-3</c:v>
                </c:pt>
              </c:numCache>
            </c:numRef>
          </c:xVal>
          <c:yVal>
            <c:numRef>
              <c:f>Sheet2!$F$3:$F$102</c:f>
              <c:numCache>
                <c:formatCode>0.00E+00</c:formatCode>
                <c:ptCount val="100"/>
                <c:pt idx="0">
                  <c:v>2.2664843000000262E-14</c:v>
                </c:pt>
                <c:pt idx="1">
                  <c:v>1.8376688000000173E-14</c:v>
                </c:pt>
                <c:pt idx="2">
                  <c:v>2.7875034000000333E-14</c:v>
                </c:pt>
                <c:pt idx="3">
                  <c:v>1.9967400000000212E-14</c:v>
                </c:pt>
                <c:pt idx="4">
                  <c:v>2.7173115000000369E-14</c:v>
                </c:pt>
                <c:pt idx="5">
                  <c:v>3.0712768000000293E-14</c:v>
                </c:pt>
                <c:pt idx="6">
                  <c:v>1.0450921000000089E-13</c:v>
                </c:pt>
                <c:pt idx="7">
                  <c:v>4.5635686000000469E-14</c:v>
                </c:pt>
                <c:pt idx="8">
                  <c:v>7.4543450000000783E-14</c:v>
                </c:pt>
                <c:pt idx="9">
                  <c:v>2.8467246000000298E-14</c:v>
                </c:pt>
                <c:pt idx="10">
                  <c:v>1.1749540000000126E-13</c:v>
                </c:pt>
                <c:pt idx="11">
                  <c:v>1.4962604000000128E-13</c:v>
                </c:pt>
                <c:pt idx="12">
                  <c:v>1.4875948000000099E-13</c:v>
                </c:pt>
                <c:pt idx="13">
                  <c:v>1.1289313400000086E-13</c:v>
                </c:pt>
                <c:pt idx="14">
                  <c:v>5.5526225000000577E-14</c:v>
                </c:pt>
                <c:pt idx="15">
                  <c:v>7.0544210000000676E-14</c:v>
                </c:pt>
                <c:pt idx="16">
                  <c:v>1.2295289000000085E-13</c:v>
                </c:pt>
                <c:pt idx="17">
                  <c:v>4.6420838000000353E-14</c:v>
                </c:pt>
                <c:pt idx="18">
                  <c:v>1.4996966000000094E-13</c:v>
                </c:pt>
                <c:pt idx="19">
                  <c:v>1.31541660000001E-13</c:v>
                </c:pt>
                <c:pt idx="20">
                  <c:v>7.8291804000000736E-14</c:v>
                </c:pt>
                <c:pt idx="21">
                  <c:v>6.2817040000000688E-14</c:v>
                </c:pt>
                <c:pt idx="22" formatCode="General">
                  <c:v>0.41733020000000032</c:v>
                </c:pt>
                <c:pt idx="23" formatCode="General">
                  <c:v>0.41481173000000032</c:v>
                </c:pt>
                <c:pt idx="24" formatCode="General">
                  <c:v>0.41481173000000032</c:v>
                </c:pt>
                <c:pt idx="25">
                  <c:v>2.4944787000000229E-14</c:v>
                </c:pt>
                <c:pt idx="26">
                  <c:v>1.7738805000000195E-14</c:v>
                </c:pt>
                <c:pt idx="27">
                  <c:v>2.7501080000000291E-14</c:v>
                </c:pt>
                <c:pt idx="28">
                  <c:v>2.1336026000000186E-14</c:v>
                </c:pt>
                <c:pt idx="29">
                  <c:v>2.6292496000000227E-14</c:v>
                </c:pt>
                <c:pt idx="30">
                  <c:v>3.2127584000000244E-14</c:v>
                </c:pt>
                <c:pt idx="31">
                  <c:v>1.0396949000000067E-13</c:v>
                </c:pt>
                <c:pt idx="32">
                  <c:v>4.7433703000000551E-14</c:v>
                </c:pt>
                <c:pt idx="33">
                  <c:v>7.436105600000078E-14</c:v>
                </c:pt>
                <c:pt idx="34">
                  <c:v>2.8719506000000243E-14</c:v>
                </c:pt>
                <c:pt idx="35">
                  <c:v>1.1707336000000101E-13</c:v>
                </c:pt>
                <c:pt idx="36">
                  <c:v>1.494295000000013E-13</c:v>
                </c:pt>
                <c:pt idx="37">
                  <c:v>1.4777373000000122E-13</c:v>
                </c:pt>
                <c:pt idx="38">
                  <c:v>1.1295711500000086E-13</c:v>
                </c:pt>
                <c:pt idx="39">
                  <c:v>5.6967640000000598E-14</c:v>
                </c:pt>
                <c:pt idx="40">
                  <c:v>7.0624420000000725E-14</c:v>
                </c:pt>
                <c:pt idx="41">
                  <c:v>1.2287503000000124E-13</c:v>
                </c:pt>
                <c:pt idx="42">
                  <c:v>4.676522400000055E-14</c:v>
                </c:pt>
                <c:pt idx="43">
                  <c:v>1.4820895000000147E-13</c:v>
                </c:pt>
                <c:pt idx="44">
                  <c:v>1.313567900000012E-13</c:v>
                </c:pt>
                <c:pt idx="45">
                  <c:v>7.6855980000000737E-14</c:v>
                </c:pt>
                <c:pt idx="46">
                  <c:v>6.2795830000000733E-14</c:v>
                </c:pt>
                <c:pt idx="47" formatCode="General">
                  <c:v>0.41733020000000032</c:v>
                </c:pt>
                <c:pt idx="48" formatCode="General">
                  <c:v>0.41481173000000032</c:v>
                </c:pt>
                <c:pt idx="49" formatCode="General">
                  <c:v>0.41481173000000032</c:v>
                </c:pt>
                <c:pt idx="50">
                  <c:v>2.0847002000000279E-14</c:v>
                </c:pt>
                <c:pt idx="51">
                  <c:v>1.9170760000000187E-14</c:v>
                </c:pt>
                <c:pt idx="52">
                  <c:v>2.8528405000000204E-14</c:v>
                </c:pt>
                <c:pt idx="53">
                  <c:v>1.9996259000000207E-14</c:v>
                </c:pt>
                <c:pt idx="54">
                  <c:v>2.9378287000000299E-14</c:v>
                </c:pt>
                <c:pt idx="55">
                  <c:v>3.2366930000000299E-14</c:v>
                </c:pt>
                <c:pt idx="56">
                  <c:v>1.0336819400000086E-13</c:v>
                </c:pt>
                <c:pt idx="57">
                  <c:v>4.7578820000000431E-14</c:v>
                </c:pt>
                <c:pt idx="58">
                  <c:v>7.4753740000000826E-14</c:v>
                </c:pt>
                <c:pt idx="59">
                  <c:v>3.3333386000000332E-14</c:v>
                </c:pt>
                <c:pt idx="60">
                  <c:v>1.1774837000000122E-13</c:v>
                </c:pt>
                <c:pt idx="61">
                  <c:v>1.4883086000000124E-13</c:v>
                </c:pt>
                <c:pt idx="62">
                  <c:v>1.5153245000000107E-13</c:v>
                </c:pt>
                <c:pt idx="63">
                  <c:v>1.1248418600000114E-13</c:v>
                </c:pt>
                <c:pt idx="64">
                  <c:v>5.6799760000000594E-14</c:v>
                </c:pt>
                <c:pt idx="65">
                  <c:v>7.0322590000000806E-14</c:v>
                </c:pt>
                <c:pt idx="66">
                  <c:v>1.2054576000000107E-13</c:v>
                </c:pt>
                <c:pt idx="67">
                  <c:v>4.7114856000000439E-14</c:v>
                </c:pt>
                <c:pt idx="68">
                  <c:v>1.5018066000000101E-13</c:v>
                </c:pt>
                <c:pt idx="69">
                  <c:v>1.3089374000000121E-13</c:v>
                </c:pt>
                <c:pt idx="70">
                  <c:v>7.8709590000000806E-14</c:v>
                </c:pt>
                <c:pt idx="71">
                  <c:v>6.3450060000000618E-14</c:v>
                </c:pt>
                <c:pt idx="72" formatCode="General">
                  <c:v>0.41733020000000032</c:v>
                </c:pt>
                <c:pt idx="73" formatCode="General">
                  <c:v>0.41481173000000032</c:v>
                </c:pt>
                <c:pt idx="74" formatCode="General">
                  <c:v>0.41481173000000032</c:v>
                </c:pt>
                <c:pt idx="75">
                  <c:v>2.5415113000000293E-14</c:v>
                </c:pt>
                <c:pt idx="76">
                  <c:v>1.9704292000000181E-14</c:v>
                </c:pt>
                <c:pt idx="77">
                  <c:v>2.7881463000000311E-14</c:v>
                </c:pt>
                <c:pt idx="78">
                  <c:v>2.0523510000000205E-14</c:v>
                </c:pt>
                <c:pt idx="79">
                  <c:v>2.6660492000000262E-14</c:v>
                </c:pt>
                <c:pt idx="80">
                  <c:v>3.156697000000031E-14</c:v>
                </c:pt>
                <c:pt idx="81">
                  <c:v>1.0524594000000108E-13</c:v>
                </c:pt>
                <c:pt idx="82">
                  <c:v>4.71315900000005E-14</c:v>
                </c:pt>
                <c:pt idx="83">
                  <c:v>7.4632554000000834E-14</c:v>
                </c:pt>
                <c:pt idx="84">
                  <c:v>3.0343150000000304E-14</c:v>
                </c:pt>
                <c:pt idx="85">
                  <c:v>1.1903750000000137E-13</c:v>
                </c:pt>
                <c:pt idx="86">
                  <c:v>1.4792346000000088E-13</c:v>
                </c:pt>
                <c:pt idx="87">
                  <c:v>1.5006885000000152E-13</c:v>
                </c:pt>
                <c:pt idx="88">
                  <c:v>1.1285654000000116E-13</c:v>
                </c:pt>
                <c:pt idx="89">
                  <c:v>5.7077580000000607E-14</c:v>
                </c:pt>
                <c:pt idx="90">
                  <c:v>6.9964230000000841E-14</c:v>
                </c:pt>
                <c:pt idx="91">
                  <c:v>1.2277134000000101E-13</c:v>
                </c:pt>
                <c:pt idx="92">
                  <c:v>4.6486886000000446E-14</c:v>
                </c:pt>
                <c:pt idx="93">
                  <c:v>1.5003031000000136E-13</c:v>
                </c:pt>
                <c:pt idx="94">
                  <c:v>1.3061828000000145E-13</c:v>
                </c:pt>
                <c:pt idx="95">
                  <c:v>7.7508055000000725E-14</c:v>
                </c:pt>
                <c:pt idx="96">
                  <c:v>6.2124906000000636E-14</c:v>
                </c:pt>
                <c:pt idx="97" formatCode="General">
                  <c:v>0.41733020000000032</c:v>
                </c:pt>
                <c:pt idx="98" formatCode="General">
                  <c:v>0.41481173000000032</c:v>
                </c:pt>
                <c:pt idx="99" formatCode="General">
                  <c:v>0.41481173000000032</c:v>
                </c:pt>
              </c:numCache>
            </c:numRef>
          </c:yVal>
        </c:ser>
        <c:axId val="45321600"/>
        <c:axId val="35567104"/>
      </c:scatterChart>
      <c:valAx>
        <c:axId val="453216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Distance</a:t>
                </a:r>
                <a:r>
                  <a:rPr lang="en-US" baseline="0"/>
                  <a:t> from base(m)</a:t>
                </a:r>
                <a:r>
                  <a:rPr lang="en-US"/>
                  <a:t> </a:t>
                </a:r>
              </a:p>
            </c:rich>
          </c:tx>
          <c:layout/>
        </c:title>
        <c:numFmt formatCode="0.00E+00" sourceLinked="1"/>
        <c:tickLblPos val="nextTo"/>
        <c:crossAx val="35567104"/>
        <c:crosses val="autoZero"/>
        <c:crossBetween val="midCat"/>
      </c:valAx>
      <c:valAx>
        <c:axId val="3556710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Velocity</a:t>
                </a:r>
                <a:r>
                  <a:rPr lang="en-US" baseline="0"/>
                  <a:t> attained(m/s)</a:t>
                </a:r>
                <a:endParaRPr lang="en-US"/>
              </a:p>
            </c:rich>
          </c:tx>
          <c:layout/>
        </c:title>
        <c:numFmt formatCode="0.00E+00" sourceLinked="1"/>
        <c:tickLblPos val="nextTo"/>
        <c:crossAx val="45321600"/>
        <c:crosses val="autoZero"/>
        <c:crossBetween val="midCat"/>
      </c:valAx>
    </c:plotArea>
    <c:legend>
      <c:legendPos val="r"/>
      <c:layout/>
    </c:legend>
    <c:plotVisOnly val="1"/>
  </c:chart>
  <c:spPr>
    <a:noFill/>
    <a:ln>
      <a:noFill/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99A3E-AA4A-45DA-B17E-907CBFC4CECC}" type="datetimeFigureOut">
              <a:rPr lang="en-US" smtClean="0"/>
              <a:pPr/>
              <a:t>4/28/2009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3A076-A175-445C-8B20-87FD5EF5FB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3A076-A175-445C-8B20-87FD5EF5FB4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E2988-BC30-45CA-A967-C2226C709C4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220EB-03D9-414D-B7C7-9E20411BABB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D25D3-2E4F-4772-BBE6-046E9A0A53BC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D8C52-7571-4FD4-9BB2-9C9F64BAC48E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3667-C0B4-4E19-B766-D73CFC25344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407E1-F079-4680-9591-EE06DBDEA26A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4539DD-E54A-4ED6-8B87-52083DA5DFE2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4029A-FE71-4EA4-8AF6-57FE2E3232BE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215D5CD-38B3-41DB-A1CA-CD6BFA5DCD04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D3097-8BF3-4546-B2DA-58BBE28B28BF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49C4-ECC1-4AB5-861A-71220FA91D4B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EA1E-58B5-48E5-819F-2B6938D839B4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637BB6B-EE1B-48FB-8575-0D55C373DE88}" type="datetimeFigureOut">
              <a:rPr lang="en-US" smtClean="0"/>
              <a:pPr/>
              <a:t>4/28/2009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7" Type="http://schemas.openxmlformats.org/officeDocument/2006/relationships/image" Target="../media/image24.tiff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23.tiff"/><Relationship Id="rId5" Type="http://schemas.openxmlformats.org/officeDocument/2006/relationships/image" Target="../media/image22.tiff"/><Relationship Id="rId4" Type="http://schemas.openxmlformats.org/officeDocument/2006/relationships/image" Target="../media/image21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28.tiff"/><Relationship Id="rId5" Type="http://schemas.openxmlformats.org/officeDocument/2006/relationships/image" Target="../media/image27.tiff"/><Relationship Id="rId4" Type="http://schemas.openxmlformats.org/officeDocument/2006/relationships/image" Target="../media/image26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6.tif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3.xml"/><Relationship Id="rId6" Type="http://schemas.openxmlformats.org/officeDocument/2006/relationships/slide" Target="slide17.xml"/><Relationship Id="rId5" Type="http://schemas.openxmlformats.org/officeDocument/2006/relationships/image" Target="../media/image7.png"/><Relationship Id="rId4" Type="http://schemas.openxmlformats.org/officeDocument/2006/relationships/slide" Target="slide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4.tiff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057400"/>
            <a:ext cx="8610600" cy="1228725"/>
          </a:xfrm>
        </p:spPr>
        <p:txBody>
          <a:bodyPr>
            <a:normAutofit/>
          </a:bodyPr>
          <a:lstStyle/>
          <a:p>
            <a:pPr algn="l"/>
            <a:r>
              <a:rPr altLang="zh-CN" sz="3200" spc="-15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ea typeface="+mn-ea"/>
                <a:cs typeface="Arial" charset="0"/>
              </a:rPr>
              <a:t>Mathematical  modeling of Methane flow in coal matrix using COMSOL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00800" y="5486400"/>
            <a:ext cx="3657600" cy="1371600"/>
          </a:xfrm>
        </p:spPr>
        <p:txBody>
          <a:bodyPr>
            <a:normAutofit fontScale="70000" lnSpcReduction="20000"/>
          </a:bodyPr>
          <a:lstStyle/>
          <a:p>
            <a:pPr algn="l"/>
            <a:endParaRPr lang="en-US" altLang="zh-CN" sz="2400" dirty="0" smtClean="0"/>
          </a:p>
          <a:p>
            <a:pPr algn="l"/>
            <a:endParaRPr lang="en-US" altLang="zh-CN" sz="2400" dirty="0" smtClean="0"/>
          </a:p>
          <a:p>
            <a:pPr algn="l"/>
            <a:r>
              <a:rPr lang="en-US" altLang="zh-CN" sz="2400" dirty="0" smtClean="0"/>
              <a:t>	</a:t>
            </a:r>
            <a:r>
              <a:rPr lang="en-US" altLang="zh-CN" sz="2400" dirty="0" err="1" smtClean="0"/>
              <a:t>Hemant</a:t>
            </a:r>
            <a:r>
              <a:rPr lang="en-US" altLang="zh-CN" sz="2400" dirty="0" smtClean="0"/>
              <a:t> Kumar</a:t>
            </a:r>
          </a:p>
          <a:p>
            <a:pPr algn="l"/>
            <a:r>
              <a:rPr lang="en-US" altLang="zh-CN" sz="2400" dirty="0" smtClean="0"/>
              <a:t>	EGEE 520</a:t>
            </a:r>
          </a:p>
          <a:p>
            <a:pPr algn="l"/>
            <a:r>
              <a:rPr lang="en-US" altLang="zh-CN" sz="2400" dirty="0" smtClean="0"/>
              <a:t>	04/28/2009</a:t>
            </a:r>
          </a:p>
          <a:p>
            <a:pPr algn="l"/>
            <a:endParaRPr lang="en-US" altLang="zh-CN" sz="2400" dirty="0">
              <a:solidFill>
                <a:srgbClr val="66CCFF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72069" y="304800"/>
            <a:ext cx="8937935" cy="1145977"/>
            <a:chOff x="172069" y="304800"/>
            <a:chExt cx="8937935" cy="1145977"/>
          </a:xfrm>
        </p:grpSpPr>
        <p:pic>
          <p:nvPicPr>
            <p:cNvPr id="15" name="Picture 14" descr="C:\Documents and Settings\kzs145\Desktop\psu_wht.e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2069" y="349046"/>
              <a:ext cx="1904999" cy="84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" name="Group 11"/>
            <p:cNvGrpSpPr/>
            <p:nvPr/>
          </p:nvGrpSpPr>
          <p:grpSpPr>
            <a:xfrm>
              <a:off x="2328204" y="304800"/>
              <a:ext cx="6781800" cy="1145977"/>
              <a:chOff x="2328204" y="304800"/>
              <a:chExt cx="6781800" cy="1145977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3048000" y="304800"/>
                <a:ext cx="4572000" cy="30777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" pitchFamily="18" charset="0"/>
                    <a:ea typeface="+mn-ea"/>
                    <a:cs typeface="Times New Roman" pitchFamily="18" charset="0"/>
                  </a:rPr>
                  <a:t>DEPARTMENT OF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328204" y="671732"/>
                <a:ext cx="67818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" pitchFamily="18" charset="0"/>
                    <a:ea typeface="+mn-ea"/>
                    <a:cs typeface="Times New Roman" pitchFamily="18" charset="0"/>
                  </a:rPr>
                  <a:t>ENERGY </a:t>
                </a:r>
                <a:r>
                  <a:rPr kumimoji="0" 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" pitchFamily="18" charset="0"/>
                    <a:ea typeface="+mn-ea"/>
                    <a:cs typeface="Times New Roman" pitchFamily="18" charset="0"/>
                  </a:rPr>
                  <a:t>AND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" pitchFamily="18" charset="0"/>
                    <a:ea typeface="+mn-ea"/>
                    <a:cs typeface="Times New Roman" pitchFamily="18" charset="0"/>
                  </a:rPr>
                  <a:t> MINERAL ENGINEERING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276600" y="1143000"/>
                <a:ext cx="5105400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" pitchFamily="18" charset="0"/>
                    <a:ea typeface="+mn-ea"/>
                    <a:cs typeface="Times New Roman" pitchFamily="18" charset="0"/>
                  </a:rPr>
                  <a:t>COLLEGE OF EARTH AND MINERAL SCIENCES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" pitchFamily="18" charset="0"/>
                  <a:ea typeface="+mn-ea"/>
                  <a:cs typeface="Times New Roman" pitchFamily="18" charset="0"/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3124200" y="623668"/>
                <a:ext cx="4572000" cy="1588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3124200" y="1141412"/>
                <a:ext cx="4572000" cy="1588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</p:grp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pPr defTabSz="914363">
              <a:lnSpc>
                <a:spcPct val="90000"/>
              </a:lnSpc>
            </a:pPr>
            <a:r>
              <a:rPr lang="en-US" altLang="zh-CN" sz="320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ea typeface="+mn-ea"/>
                <a:cs typeface="Arial" charset="0"/>
              </a:rPr>
              <a:t>Validation</a:t>
            </a:r>
            <a:endParaRPr lang="en-US" altLang="zh-CN" sz="3200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itchFamily="34" charset="0"/>
              <a:ea typeface="+mn-ea"/>
              <a:cs typeface="Arial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724400" y="990600"/>
            <a:ext cx="4038600" cy="5364163"/>
          </a:xfrm>
        </p:spPr>
        <p:txBody>
          <a:bodyPr/>
          <a:lstStyle/>
          <a:p>
            <a:r>
              <a:rPr lang="en-US" dirty="0" smtClean="0"/>
              <a:t>Break through profile form literature and COMSOL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Concentration profile  with distance from the source, matches in both case.</a:t>
            </a:r>
            <a:endParaRPr lang="en-US" dirty="0"/>
          </a:p>
        </p:txBody>
      </p:sp>
      <p:pic>
        <p:nvPicPr>
          <p:cNvPr id="6" name="Content Placeholder 5" descr="Micropore validation graph.tif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81000" y="3908316"/>
            <a:ext cx="4343400" cy="2819400"/>
          </a:xfrm>
          <a:prstGeom prst="rect">
            <a:avLst/>
          </a:prstGeom>
        </p:spPr>
      </p:pic>
      <p:pic>
        <p:nvPicPr>
          <p:cNvPr id="7" name="Picture 6" descr="Ficks.gif"/>
          <p:cNvPicPr/>
          <p:nvPr/>
        </p:nvPicPr>
        <p:blipFill>
          <a:blip r:embed="rId4"/>
          <a:srcRect l="5539" t="10000" r="7580" b="4444"/>
          <a:stretch>
            <a:fillRect/>
          </a:stretch>
        </p:blipFill>
        <p:spPr>
          <a:xfrm>
            <a:off x="685800" y="762000"/>
            <a:ext cx="3429000" cy="28956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pPr defTabSz="914363">
              <a:lnSpc>
                <a:spcPct val="90000"/>
              </a:lnSpc>
            </a:pPr>
            <a:r>
              <a:rPr lang="en-US" altLang="zh-CN" sz="320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ea typeface="+mn-ea"/>
                <a:cs typeface="Arial" charset="0"/>
              </a:rPr>
              <a:t>Validation</a:t>
            </a:r>
            <a:endParaRPr lang="en-US" altLang="zh-CN" sz="3200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itchFamily="34" charset="0"/>
              <a:ea typeface="+mn-ea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0" y="914400"/>
            <a:ext cx="35052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Concentration of the micro-pores was set Zero and reverse flux pattern was observed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Velocity in the cleat is directly proportional to pressure gradient</a:t>
            </a:r>
            <a:endParaRPr lang="en-US" dirty="0"/>
          </a:p>
        </p:txBody>
      </p:sp>
      <p:pic>
        <p:nvPicPr>
          <p:cNvPr id="5" name="Content Placeholder 3" descr="Micropore_validation_surface.tif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762000"/>
            <a:ext cx="3276600" cy="2514600"/>
          </a:xfrm>
          <a:prstGeom prst="rect">
            <a:avLst/>
          </a:prstGeom>
        </p:spPr>
      </p:pic>
      <p:graphicFrame>
        <p:nvGraphicFramePr>
          <p:cNvPr id="6" name="Chart 5"/>
          <p:cNvGraphicFramePr/>
          <p:nvPr/>
        </p:nvGraphicFramePr>
        <p:xfrm>
          <a:off x="609600" y="3581400"/>
          <a:ext cx="48006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altLang="zh-CN" sz="320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ea typeface="+mn-ea"/>
                <a:cs typeface="Arial" charset="0"/>
              </a:rPr>
              <a:t>Parametric study</a:t>
            </a:r>
            <a:endParaRPr lang="en-US" altLang="zh-CN" sz="3200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itchFamily="34" charset="0"/>
              <a:ea typeface="+mn-ea"/>
              <a:cs typeface="Arial" charset="0"/>
            </a:endParaRPr>
          </a:p>
        </p:txBody>
      </p:sp>
      <p:pic>
        <p:nvPicPr>
          <p:cNvPr id="13" name="Content Placeholder 12" descr="parameter.tif"/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685800"/>
            <a:ext cx="2743200" cy="2590800"/>
          </a:xfrm>
          <a:prstGeom prst="rect">
            <a:avLst/>
          </a:prstGeom>
        </p:spPr>
      </p:pic>
      <p:pic>
        <p:nvPicPr>
          <p:cNvPr id="17" name="Content Placeholder 16" descr="micropore concentration with time.tif"/>
          <p:cNvPicPr>
            <a:picLocks noGrp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267200" y="3733800"/>
            <a:ext cx="3886200" cy="2819400"/>
          </a:xfrm>
          <a:prstGeom prst="rect">
            <a:avLst/>
          </a:prstGeom>
        </p:spPr>
      </p:pic>
      <p:pic>
        <p:nvPicPr>
          <p:cNvPr id="14" name="Picture 13" descr="micropore D-10 graph.tif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48000" y="685800"/>
            <a:ext cx="2895600" cy="2590800"/>
          </a:xfrm>
          <a:prstGeom prst="rect">
            <a:avLst/>
          </a:prstGeom>
        </p:spPr>
      </p:pic>
      <p:pic>
        <p:nvPicPr>
          <p:cNvPr id="15" name="Picture 14" descr="micropore D-15 graph.tif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19800" y="685800"/>
            <a:ext cx="3124200" cy="2590800"/>
          </a:xfrm>
          <a:prstGeom prst="rect">
            <a:avLst/>
          </a:prstGeom>
        </p:spPr>
      </p:pic>
      <p:pic>
        <p:nvPicPr>
          <p:cNvPr id="16" name="Picture 15" descr="micropore D-20 graph.tif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04800" y="3733800"/>
            <a:ext cx="3657600" cy="28194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038600" y="319548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 smtClean="0"/>
              <a:t>D= 10</a:t>
            </a:r>
            <a:r>
              <a:rPr lang="en-US" sz="1800" baseline="30000" dirty="0" smtClean="0"/>
              <a:t>-10</a:t>
            </a:r>
            <a:endParaRPr lang="en-US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7086600" y="3200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 smtClean="0"/>
              <a:t>D= 10</a:t>
            </a:r>
            <a:r>
              <a:rPr lang="en-US" sz="1800" baseline="30000" dirty="0" smtClean="0"/>
              <a:t>-15</a:t>
            </a:r>
            <a:endParaRPr lang="en-US" sz="1800" dirty="0"/>
          </a:p>
        </p:txBody>
      </p:sp>
      <p:sp>
        <p:nvSpPr>
          <p:cNvPr id="21" name="TextBox 20"/>
          <p:cNvSpPr txBox="1"/>
          <p:nvPr/>
        </p:nvSpPr>
        <p:spPr>
          <a:xfrm>
            <a:off x="1059432" y="6457332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 smtClean="0"/>
              <a:t>D= 10</a:t>
            </a:r>
            <a:r>
              <a:rPr lang="en-US" sz="1800" baseline="30000" dirty="0" smtClean="0"/>
              <a:t>-20</a:t>
            </a:r>
            <a:endParaRPr lang="en-US" sz="1800" dirty="0"/>
          </a:p>
        </p:txBody>
      </p:sp>
      <p:sp>
        <p:nvSpPr>
          <p:cNvPr id="22" name="TextBox 21"/>
          <p:cNvSpPr txBox="1"/>
          <p:nvPr/>
        </p:nvSpPr>
        <p:spPr>
          <a:xfrm>
            <a:off x="4473684" y="6516324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/>
              <a:t>T = 2000, 3000, 4000, 5000, 6000 s</a:t>
            </a:r>
            <a:endParaRPr lang="en-US" sz="16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>
            <a:normAutofit/>
          </a:bodyPr>
          <a:lstStyle/>
          <a:p>
            <a:r>
              <a:rPr lang="en-US" altLang="zh-CN" sz="320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ea typeface="+mn-ea"/>
                <a:cs typeface="Arial" charset="0"/>
              </a:rPr>
              <a:t>Parametric study</a:t>
            </a:r>
            <a:endParaRPr lang="en-US" altLang="zh-CN" sz="3200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itchFamily="34" charset="0"/>
              <a:ea typeface="+mn-ea"/>
              <a:cs typeface="Arial" charset="0"/>
            </a:endParaRPr>
          </a:p>
        </p:txBody>
      </p:sp>
      <p:pic>
        <p:nvPicPr>
          <p:cNvPr id="5" name="Picture 4" descr="cleat.t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09600"/>
            <a:ext cx="3810000" cy="2819400"/>
          </a:xfrm>
          <a:prstGeom prst="rect">
            <a:avLst/>
          </a:prstGeom>
        </p:spPr>
      </p:pic>
      <p:pic>
        <p:nvPicPr>
          <p:cNvPr id="6" name="Picture 5" descr="cleat PermK8.tif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13676" y="0"/>
            <a:ext cx="4230324" cy="3429000"/>
          </a:xfrm>
          <a:prstGeom prst="rect">
            <a:avLst/>
          </a:prstGeom>
        </p:spPr>
      </p:pic>
      <p:pic>
        <p:nvPicPr>
          <p:cNvPr id="7" name="Picture 6" descr="cleat PermK27.tif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3505200"/>
            <a:ext cx="3810000" cy="3200400"/>
          </a:xfrm>
          <a:prstGeom prst="rect">
            <a:avLst/>
          </a:prstGeom>
        </p:spPr>
      </p:pic>
      <p:pic>
        <p:nvPicPr>
          <p:cNvPr id="8" name="Picture 7" descr="cleat PermK64.tif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53000" y="3505200"/>
            <a:ext cx="4191000" cy="3352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38608" y="533400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/>
              <a:t> w= 2W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733800" y="3428968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/>
              <a:t>w= 3W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4229112" y="3733728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/>
              <a:t>w= 4W</a:t>
            </a:r>
            <a:endParaRPr lang="en-US" sz="1600" dirty="0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6467475"/>
            <a:ext cx="1476375" cy="3905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eat concentration3000.tif"/>
          <p:cNvPicPr/>
          <p:nvPr/>
        </p:nvPicPr>
        <p:blipFill>
          <a:blip r:embed="rId2"/>
          <a:stretch>
            <a:fillRect/>
          </a:stretch>
        </p:blipFill>
        <p:spPr>
          <a:xfrm>
            <a:off x="2233608" y="3586168"/>
            <a:ext cx="4800600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48664" y="3400424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/>
              <a:t>At  2(</a:t>
            </a:r>
            <a:r>
              <a:rPr lang="en-US" sz="1600" dirty="0" err="1" smtClean="0"/>
              <a:t>dP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976432" y="6432436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/>
              <a:t>At 3(</a:t>
            </a:r>
            <a:r>
              <a:rPr lang="en-US" sz="1600" dirty="0" err="1" smtClean="0"/>
              <a:t>dP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pic>
        <p:nvPicPr>
          <p:cNvPr id="8" name="Picture 7" descr="cleat concentration2000.t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76800" y="0"/>
            <a:ext cx="4267200" cy="3429000"/>
          </a:xfrm>
          <a:prstGeom prst="rect">
            <a:avLst/>
          </a:prstGeom>
        </p:spPr>
      </p:pic>
      <p:pic>
        <p:nvPicPr>
          <p:cNvPr id="9" name="Picture 8" descr="cleat PermK8.tif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8600" y="0"/>
            <a:ext cx="4343400" cy="3429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3362320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/>
              <a:t>At  (</a:t>
            </a:r>
            <a:r>
              <a:rPr lang="en-US" sz="1600" dirty="0" err="1" smtClean="0"/>
              <a:t>dP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altLang="zh-CN" sz="320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ea typeface="+mn-ea"/>
                <a:cs typeface="Arial" charset="0"/>
              </a:rPr>
              <a:t>Conclusions</a:t>
            </a:r>
            <a:endParaRPr lang="en-US" altLang="zh-CN" sz="3200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itchFamily="34" charset="0"/>
              <a:ea typeface="+mn-ea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85344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2D model was developed for methane flow in coal matrix  using COMSOL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Model takes 134 sec to converge</a:t>
            </a:r>
          </a:p>
          <a:p>
            <a:r>
              <a:rPr lang="en-US" dirty="0" smtClean="0"/>
              <a:t>Reasonable breakthrough profile was obtained</a:t>
            </a:r>
          </a:p>
          <a:p>
            <a:r>
              <a:rPr lang="en-US" dirty="0" smtClean="0"/>
              <a:t>Model is in initial stage of development, Experimental data for all parameters will provide a more realistic output in terms of degasification time or rate of degasification</a:t>
            </a:r>
          </a:p>
          <a:p>
            <a:r>
              <a:rPr lang="en-US" dirty="0" smtClean="0"/>
              <a:t> Computer hangs, once finer mesh size and smaller time step is given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477000"/>
            <a:ext cx="838200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i="1" dirty="0" smtClean="0"/>
              <a:t>Relevant  parts has been referenced in Report</a:t>
            </a:r>
            <a:r>
              <a:rPr lang="en-US" i="1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question-mark5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00" y="1066800"/>
            <a:ext cx="5689600" cy="42672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 rot="208126">
            <a:off x="4953000" y="2641600"/>
            <a:ext cx="1143000" cy="112851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Q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 rot="6165701">
            <a:off x="5288657" y="3804543"/>
            <a:ext cx="1143000" cy="112851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U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 rot="6719645">
            <a:off x="5042525" y="4561914"/>
            <a:ext cx="1143000" cy="112851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 rot="14957340">
            <a:off x="2306382" y="3257415"/>
            <a:ext cx="1143000" cy="112851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 rot="9864453">
            <a:off x="4169236" y="4781050"/>
            <a:ext cx="1143000" cy="112851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 rot="10800000">
            <a:off x="3581401" y="4800600"/>
            <a:ext cx="1143000" cy="112851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T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 rot="12270099">
            <a:off x="2865455" y="4453401"/>
            <a:ext cx="1143000" cy="112851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I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 rot="13711112">
            <a:off x="2589626" y="4044041"/>
            <a:ext cx="1143000" cy="112851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O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 rot="17785540">
            <a:off x="2626538" y="2254242"/>
            <a:ext cx="1143000" cy="112851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S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 rot="17785540">
            <a:off x="3719321" y="2904573"/>
            <a:ext cx="199614" cy="28976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Z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 rot="17785540">
            <a:off x="3861834" y="2682100"/>
            <a:ext cx="251120" cy="3507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Z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 rot="17785540">
            <a:off x="4007256" y="2457824"/>
            <a:ext cx="290340" cy="39850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Z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 rot="17785540">
            <a:off x="4132841" y="2169642"/>
            <a:ext cx="369642" cy="46657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Z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 rot="17785540">
            <a:off x="4220259" y="1818672"/>
            <a:ext cx="472452" cy="50783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Z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New Picture (6).bmp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28A3"/>
              </a:clrFrom>
              <a:clrTo>
                <a:srgbClr val="0028A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4384" y="800100"/>
            <a:ext cx="8395233" cy="5257800"/>
          </a:xfrm>
          <a:prstGeom prst="rect">
            <a:avLst/>
          </a:prstGeom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4267200"/>
            <a:ext cx="2209800" cy="11353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esh2.t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04800"/>
            <a:ext cx="8534400" cy="6400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esh1.t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0"/>
            <a:ext cx="8636000" cy="6477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ea typeface="+mn-ea"/>
                <a:cs typeface="Arial" charset="0"/>
              </a:rPr>
              <a:t>Introduction</a:t>
            </a:r>
            <a:r>
              <a:rPr lang="en-US" altLang="zh-CN" sz="3200" b="1" dirty="0" smtClean="0">
                <a:solidFill>
                  <a:srgbClr val="66CCFF"/>
                </a:solidFill>
                <a:latin typeface="Tahoma" pitchFamily="34" charset="0"/>
              </a:rPr>
              <a:t/>
            </a:r>
            <a:br>
              <a:rPr lang="en-US" altLang="zh-CN" sz="3200" b="1" dirty="0" smtClean="0">
                <a:solidFill>
                  <a:srgbClr val="66CCFF"/>
                </a:solidFill>
                <a:latin typeface="Tahoma" pitchFamily="34" charset="0"/>
              </a:rPr>
            </a:br>
            <a:endParaRPr lang="en-US" altLang="zh-CN" sz="3200" b="1" dirty="0" smtClean="0">
              <a:solidFill>
                <a:srgbClr val="66CCFF"/>
              </a:solidFill>
              <a:latin typeface="Tahoma" pitchFamily="34" charset="0"/>
            </a:endParaRPr>
          </a:p>
        </p:txBody>
      </p:sp>
      <p:pic>
        <p:nvPicPr>
          <p:cNvPr id="5" name="Content Placeholder 4" descr="New Picture (3).bmp"/>
          <p:cNvPicPr>
            <a:picLocks noGrp="1"/>
          </p:cNvPicPr>
          <p:nvPr>
            <p:ph sz="half" idx="1"/>
          </p:nvPr>
        </p:nvPicPr>
        <p:blipFill>
          <a:blip r:embed="rId3" cstate="print">
            <a:duotone>
              <a:prstClr val="black"/>
              <a:schemeClr val="bg1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91200" y="1676400"/>
            <a:ext cx="3200400" cy="27432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85800" y="1143000"/>
            <a:ext cx="5029200" cy="5715000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Coalbed Methane resides in phyteral pores, micro-pores in the adsorbed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Courier New" pitchFamily="49" charset="0"/>
              <a:buChar char="o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adsorption follows the Langmuir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isotherm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Courier New" pitchFamily="49" charset="0"/>
              <a:buChar char="o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Fick’s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law governs diffusion of Methane in coal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matrix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Courier New" pitchFamily="49" charset="0"/>
              <a:buChar char="o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Face and Butt cleats are principal natural pathways for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methane-escaping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Courier New" pitchFamily="49" charset="0"/>
              <a:buChar char="o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 follows Darcy law while passing through these conduits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Font typeface="Courier New" pitchFamily="49" charset="0"/>
              <a:buChar char="o"/>
            </a:pP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Courier New" pitchFamily="49" charset="0"/>
              <a:buChar char="o"/>
            </a:pP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Courier New" pitchFamily="49" charset="0"/>
              <a:buChar char="o"/>
            </a:pP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Courier New" pitchFamily="49" charset="0"/>
              <a:buChar char="o"/>
            </a:pP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0" y="0"/>
            <a:ext cx="8872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/>
          </p:cNvPicPr>
          <p:nvPr>
            <p:ph idx="1"/>
          </p:nvPr>
        </p:nvPicPr>
        <p:blipFill>
          <a:blip r:embed="rId3">
            <a:duotone>
              <a:prstClr val="black"/>
              <a:schemeClr val="tx1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381000" y="4648200"/>
            <a:ext cx="4048781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6248400" y="31242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None/>
            </a:pPr>
            <a:r>
              <a:rPr lang="en-US" sz="2400" dirty="0" smtClean="0"/>
              <a:t>2. Diffuses through coal matrix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86400" y="54102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/>
              <a:t>3.  Travels through cleat  </a:t>
            </a:r>
            <a:endParaRPr lang="en-US" sz="2400" dirty="0"/>
          </a:p>
        </p:txBody>
      </p:sp>
      <p:pic>
        <p:nvPicPr>
          <p:cNvPr id="10" name="Picture 9" descr="New Picture.bmp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4AC7"/>
              </a:clrFrom>
              <a:clrTo>
                <a:srgbClr val="004AC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304800"/>
            <a:ext cx="6333065" cy="25908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4038600" y="609600"/>
            <a:ext cx="2057400" cy="1676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895600" y="990600"/>
            <a:ext cx="1295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895600" y="1981200"/>
            <a:ext cx="17526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New Picture (10).bmp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0047ED"/>
              </a:clrFrom>
              <a:clrTo>
                <a:srgbClr val="0047ED">
                  <a:alpha val="0"/>
                </a:srgbClr>
              </a:clrTo>
            </a:clrChange>
            <a:lum contrast="30000"/>
          </a:blip>
          <a:srcRect t="6977" r="1886" b="18605"/>
          <a:stretch>
            <a:fillRect/>
          </a:stretch>
        </p:blipFill>
        <p:spPr>
          <a:xfrm>
            <a:off x="228600" y="2895600"/>
            <a:ext cx="5448300" cy="1676400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6400800" y="9906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/>
              <a:t>Desorption of methane from micro-pores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pPr defTabSz="914363">
              <a:lnSpc>
                <a:spcPct val="90000"/>
              </a:lnSpc>
            </a:pPr>
            <a:r>
              <a:rPr lang="en-US" altLang="zh-CN" sz="320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ea typeface="+mn-ea"/>
                <a:cs typeface="Arial" charset="0"/>
              </a:rPr>
              <a:t>Governing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/>
          <a:lstStyle/>
          <a:p>
            <a:r>
              <a:rPr lang="en-US" sz="2400" dirty="0" err="1" smtClean="0"/>
              <a:t>Fick’s</a:t>
            </a:r>
            <a:r>
              <a:rPr lang="en-US" sz="2400" dirty="0" smtClean="0"/>
              <a:t> Diffusion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2400" dirty="0" smtClean="0"/>
              <a:t>Darcy’s Flow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2400" dirty="0" smtClean="0"/>
              <a:t>Real Gas Law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2000" y="1752600"/>
            <a:ext cx="4724400" cy="88582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3200400"/>
            <a:ext cx="3352800" cy="9525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4724400"/>
            <a:ext cx="1981200" cy="47625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914363">
              <a:lnSpc>
                <a:spcPct val="90000"/>
              </a:lnSpc>
            </a:pPr>
            <a:r>
              <a:rPr lang="en-US" altLang="zh-CN" sz="320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ea typeface="+mn-ea"/>
                <a:cs typeface="Arial" charset="0"/>
              </a:rPr>
              <a:t>Formulation</a:t>
            </a:r>
            <a:endParaRPr lang="en-US" altLang="zh-CN" sz="3200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itchFamily="34" charset="0"/>
              <a:ea typeface="+mn-ea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sz="2400" dirty="0" smtClean="0"/>
              <a:t>Convection and Diffusion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sz="2400" dirty="0" smtClean="0"/>
          </a:p>
          <a:p>
            <a:r>
              <a:rPr lang="en-US" sz="2400" dirty="0" smtClean="0"/>
              <a:t>Darcy’s Flow</a:t>
            </a:r>
          </a:p>
          <a:p>
            <a:endParaRPr lang="en-US" dirty="0"/>
          </a:p>
          <a:p>
            <a:endParaRPr lang="en-US" dirty="0" smtClean="0"/>
          </a:p>
          <a:p>
            <a:endParaRPr lang="en-US" sz="2400" dirty="0" smtClean="0"/>
          </a:p>
          <a:p>
            <a:r>
              <a:rPr lang="en-US" sz="2400" dirty="0" smtClean="0"/>
              <a:t>Real Gas Law</a:t>
            </a:r>
          </a:p>
          <a:p>
            <a:pPr>
              <a:buNone/>
            </a:pPr>
            <a:endParaRPr lang="en-US" sz="2800" dirty="0" smtClean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1804992"/>
            <a:ext cx="7197213" cy="12192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3834124"/>
            <a:ext cx="4962525" cy="116205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5715000"/>
            <a:ext cx="1514475" cy="47625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0" name="TextBox 29"/>
          <p:cNvSpPr txBox="1"/>
          <p:nvPr/>
        </p:nvSpPr>
        <p:spPr>
          <a:xfrm>
            <a:off x="6096000" y="3733800"/>
            <a:ext cx="3048000" cy="358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/>
              <a:t>D= Diffusion coefficient</a:t>
            </a:r>
          </a:p>
          <a:p>
            <a:pPr>
              <a:buNone/>
            </a:pPr>
            <a:r>
              <a:rPr lang="en-US" sz="1600" dirty="0" smtClean="0"/>
              <a:t>c= Concentration</a:t>
            </a:r>
          </a:p>
          <a:p>
            <a:pPr>
              <a:buNone/>
            </a:pPr>
            <a:r>
              <a:rPr lang="en-US" sz="1600" b="1" dirty="0" smtClean="0"/>
              <a:t>R</a:t>
            </a:r>
            <a:r>
              <a:rPr lang="en-US" sz="1600" dirty="0" smtClean="0"/>
              <a:t>= Reaction coefficient</a:t>
            </a:r>
          </a:p>
          <a:p>
            <a:pPr>
              <a:buNone/>
            </a:pPr>
            <a:r>
              <a:rPr lang="en-US" sz="1600" dirty="0" smtClean="0">
                <a:sym typeface="Symbol"/>
              </a:rPr>
              <a:t>= </a:t>
            </a:r>
            <a:r>
              <a:rPr lang="en-US" sz="1600" dirty="0" smtClean="0"/>
              <a:t> Density</a:t>
            </a:r>
          </a:p>
          <a:p>
            <a:pPr>
              <a:buNone/>
            </a:pPr>
            <a:r>
              <a:rPr lang="en-US" sz="1600" dirty="0" smtClean="0"/>
              <a:t>p= Pressure</a:t>
            </a:r>
          </a:p>
          <a:p>
            <a:pPr>
              <a:buNone/>
            </a:pPr>
            <a:r>
              <a:rPr lang="en-US" sz="1600" dirty="0" smtClean="0">
                <a:sym typeface="Symbol"/>
              </a:rPr>
              <a:t>= Permeability</a:t>
            </a:r>
          </a:p>
          <a:p>
            <a:pPr>
              <a:buNone/>
            </a:pPr>
            <a:r>
              <a:rPr lang="en-US" sz="1600" dirty="0" smtClean="0">
                <a:sym typeface="Symbol"/>
              </a:rPr>
              <a:t>= Viscosity</a:t>
            </a:r>
          </a:p>
          <a:p>
            <a:pPr>
              <a:buNone/>
            </a:pPr>
            <a:r>
              <a:rPr lang="en-US" sz="1600" dirty="0" smtClean="0">
                <a:sym typeface="Symbol"/>
              </a:rPr>
              <a:t>= Porosity</a:t>
            </a:r>
          </a:p>
          <a:p>
            <a:pPr>
              <a:buNone/>
            </a:pPr>
            <a:r>
              <a:rPr lang="en-US" sz="1600" dirty="0" smtClean="0">
                <a:sym typeface="Symbol"/>
              </a:rPr>
              <a:t>Z= Compressibility factor of gas</a:t>
            </a:r>
          </a:p>
          <a:p>
            <a:pPr>
              <a:buNone/>
            </a:pPr>
            <a:r>
              <a:rPr lang="en-US" sz="1600" b="1" dirty="0" smtClean="0">
                <a:sym typeface="Symbol"/>
              </a:rPr>
              <a:t>u</a:t>
            </a:r>
            <a:r>
              <a:rPr lang="en-US" sz="1600" dirty="0" smtClean="0">
                <a:sym typeface="Symbol"/>
              </a:rPr>
              <a:t>= Velocity vector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467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143000"/>
            <a:ext cx="8229600" cy="5410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Convection and Diffusion 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n-US" sz="3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n-US" sz="3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Darcy’s Flow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n-US" sz="3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n-US" sz="3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Ideal Gas Law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1600200"/>
            <a:ext cx="7197213" cy="12192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3352800"/>
            <a:ext cx="4962525" cy="116205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5029200"/>
            <a:ext cx="1514475" cy="476250"/>
          </a:xfrm>
          <a:prstGeom prst="rect">
            <a:avLst/>
          </a:prstGeom>
          <a:noFill/>
        </p:spPr>
      </p:pic>
      <p:pic>
        <p:nvPicPr>
          <p:cNvPr id="9" name="Picture 8" descr="Figure1.tif"/>
          <p:cNvPicPr/>
          <p:nvPr/>
        </p:nvPicPr>
        <p:blipFill>
          <a:blip r:embed="rId6"/>
          <a:stretch>
            <a:fillRect/>
          </a:stretch>
        </p:blipFill>
        <p:spPr>
          <a:xfrm>
            <a:off x="533400" y="228600"/>
            <a:ext cx="8382000" cy="63246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rot="10800000">
            <a:off x="5943600" y="25146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791200" y="15240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3352800" y="15240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6172200" y="34290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340940" y="1386348"/>
            <a:ext cx="1553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Cleat ( 1E-6 m)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76400" y="914400"/>
            <a:ext cx="457200" cy="5105400"/>
          </a:xfrm>
          <a:prstGeom prst="rect">
            <a:avLst/>
          </a:prstGeom>
          <a:solidFill>
            <a:srgbClr val="BE4E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200400" y="1143000"/>
            <a:ext cx="228600" cy="426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10800000">
            <a:off x="1676400" y="5715000"/>
            <a:ext cx="1447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3163094" y="5371306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2057400" y="60198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1790700" y="3695700"/>
            <a:ext cx="403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2133600" y="9906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5" idx="0"/>
          </p:cNvCxnSpPr>
          <p:nvPr/>
        </p:nvCxnSpPr>
        <p:spPr>
          <a:xfrm rot="5400000">
            <a:off x="1790700" y="8001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005128" y="5672136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Insulated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33672" y="838200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Interaction with coal unit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71600" y="447672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Atmospheric pressure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27728" y="2376948"/>
            <a:ext cx="2509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Micro-pore R= 3.7E-4 m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81800" y="3276600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Coal Matrix S= 5E-3 m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23" grpId="0"/>
      <p:bldP spid="24" grpId="0"/>
      <p:bldP spid="25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pPr defTabSz="914363">
              <a:lnSpc>
                <a:spcPct val="90000"/>
              </a:lnSpc>
            </a:pPr>
            <a:r>
              <a:rPr lang="en-US" altLang="zh-CN" sz="320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ea typeface="+mn-ea"/>
                <a:cs typeface="Arial" charset="0"/>
              </a:rPr>
              <a:t>Assumptions</a:t>
            </a:r>
            <a:endParaRPr lang="en-US" altLang="zh-CN" sz="3200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itchFamily="34" charset="0"/>
              <a:ea typeface="+mn-ea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91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Micro-pores  are assumed to be a constant source of gas with very high concentration (6000 mol/m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)  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Back calculated from total volume of methane gas obtained from 1 ton of coal.</a:t>
            </a:r>
          </a:p>
          <a:p>
            <a:r>
              <a:rPr lang="en-US" sz="2000" dirty="0" smtClean="0"/>
              <a:t>Matrix has a concentration of (50 mol/m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)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Back calculated from Langmuir’s isotherm at a pressure of 1.2 </a:t>
            </a:r>
            <a:r>
              <a:rPr lang="en-US" sz="2000" dirty="0" err="1" smtClean="0"/>
              <a:t>Mpa</a:t>
            </a:r>
            <a:endParaRPr lang="en-US" sz="2000" dirty="0" smtClean="0"/>
          </a:p>
          <a:p>
            <a:r>
              <a:rPr lang="en-US" sz="2000" dirty="0" smtClean="0"/>
              <a:t>Cleats are straight  and made up of porous material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One end of the cleat is considered at atmospheric pressure and other boundaries were insulated</a:t>
            </a:r>
          </a:p>
          <a:p>
            <a:r>
              <a:rPr lang="en-US" sz="2000" dirty="0" smtClean="0"/>
              <a:t>Temperature remains constant during degasification process</a:t>
            </a:r>
          </a:p>
          <a:p>
            <a:pPr lvl="0"/>
            <a:r>
              <a:rPr lang="en-US" sz="2000" dirty="0"/>
              <a:t>The width and cleat spacing remains constant during the gas flow </a:t>
            </a:r>
            <a:r>
              <a:rPr lang="en-US" sz="2000" dirty="0" smtClean="0"/>
              <a:t>period</a:t>
            </a:r>
            <a:endParaRPr lang="en-US" sz="2000" dirty="0"/>
          </a:p>
          <a:p>
            <a:r>
              <a:rPr lang="en-US" sz="2000" dirty="0"/>
              <a:t>Cleats are straight and there is no </a:t>
            </a:r>
            <a:r>
              <a:rPr lang="en-US" sz="2000" dirty="0" err="1"/>
              <a:t>tortuocity</a:t>
            </a:r>
            <a:r>
              <a:rPr lang="en-US" sz="2000" dirty="0"/>
              <a:t> in </a:t>
            </a:r>
            <a:r>
              <a:rPr lang="en-US" sz="2000" dirty="0" smtClean="0"/>
              <a:t>them</a:t>
            </a:r>
          </a:p>
          <a:p>
            <a:r>
              <a:rPr lang="en-US" sz="2000" dirty="0" smtClean="0"/>
              <a:t>There is no accumulation of gas in the system</a:t>
            </a:r>
          </a:p>
          <a:p>
            <a:r>
              <a:rPr lang="en-US" sz="2000" dirty="0" err="1" smtClean="0"/>
              <a:t>Klinkenberg</a:t>
            </a:r>
            <a:r>
              <a:rPr lang="en-US" sz="2000" dirty="0" smtClean="0"/>
              <a:t> effect has not been taken in to account </a:t>
            </a:r>
          </a:p>
          <a:p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pPr defTabSz="914363">
              <a:lnSpc>
                <a:spcPct val="90000"/>
              </a:lnSpc>
            </a:pPr>
            <a:r>
              <a:rPr lang="en-US" altLang="zh-CN" sz="320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ea typeface="+mn-ea"/>
                <a:cs typeface="Arial" charset="0"/>
              </a:rPr>
              <a:t>Solution</a:t>
            </a:r>
            <a:endParaRPr lang="en-US" altLang="zh-CN" sz="3200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itchFamily="34" charset="0"/>
              <a:ea typeface="+mn-ea"/>
              <a:cs typeface="Arial" charset="0"/>
            </a:endParaRPr>
          </a:p>
        </p:txBody>
      </p:sp>
      <p:pic>
        <p:nvPicPr>
          <p:cNvPr id="4" name="Content Placeholder 3" descr="PPT1 T86400.t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71536" y="609600"/>
            <a:ext cx="7708962" cy="6096000"/>
          </a:xfrm>
        </p:spPr>
      </p:pic>
      <p:sp>
        <p:nvSpPr>
          <p:cNvPr id="10" name="TextBox 9"/>
          <p:cNvSpPr txBox="1"/>
          <p:nvPr/>
        </p:nvSpPr>
        <p:spPr>
          <a:xfrm>
            <a:off x="7162800" y="342912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/>
              <a:t>T= 86400 s</a:t>
            </a:r>
            <a:endParaRPr lang="en-US" sz="16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2 T86400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4839" y="271464"/>
            <a:ext cx="8032377" cy="640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91400" y="0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/>
              <a:t>T= 86400 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mple presentation slides(5)">
  <a:themeElements>
    <a:clrScheme name="Gray Template Template">
      <a:dk1>
        <a:srgbClr val="000000"/>
      </a:dk1>
      <a:lt1>
        <a:srgbClr val="FFFFFF"/>
      </a:lt1>
      <a:dk2>
        <a:srgbClr val="5F5F5F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7DDDFF"/>
      </a:hlink>
      <a:folHlink>
        <a:srgbClr val="F0ED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chnic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ppt/theme/themeOverride10.xml><?xml version="1.0" encoding="utf-8"?>
<a:themeOverride xmlns:a="http://schemas.openxmlformats.org/drawingml/2006/main">
  <a:clrScheme name="Technic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ppt/theme/themeOverride11.xml><?xml version="1.0" encoding="utf-8"?>
<a:themeOverride xmlns:a="http://schemas.openxmlformats.org/drawingml/2006/main">
  <a:clrScheme name="Technic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ppt/theme/themeOverride12.xml><?xml version="1.0" encoding="utf-8"?>
<a:themeOverride xmlns:a="http://schemas.openxmlformats.org/drawingml/2006/main">
  <a:clrScheme name="Technic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ppt/theme/themeOverride13.xml><?xml version="1.0" encoding="utf-8"?>
<a:themeOverride xmlns:a="http://schemas.openxmlformats.org/drawingml/2006/main">
  <a:clrScheme name="Technic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ppt/theme/themeOverride2.xml><?xml version="1.0" encoding="utf-8"?>
<a:themeOverride xmlns:a="http://schemas.openxmlformats.org/drawingml/2006/main">
  <a:clrScheme name="Technic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ppt/theme/themeOverride3.xml><?xml version="1.0" encoding="utf-8"?>
<a:themeOverride xmlns:a="http://schemas.openxmlformats.org/drawingml/2006/main">
  <a:clrScheme name="Technic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ppt/theme/themeOverride4.xml><?xml version="1.0" encoding="utf-8"?>
<a:themeOverride xmlns:a="http://schemas.openxmlformats.org/drawingml/2006/main">
  <a:clrScheme name="Technic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ppt/theme/themeOverride5.xml><?xml version="1.0" encoding="utf-8"?>
<a:themeOverride xmlns:a="http://schemas.openxmlformats.org/drawingml/2006/main">
  <a:clrScheme name="Technic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ppt/theme/themeOverride6.xml><?xml version="1.0" encoding="utf-8"?>
<a:themeOverride xmlns:a="http://schemas.openxmlformats.org/drawingml/2006/main">
  <a:clrScheme name="Technic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ppt/theme/themeOverride7.xml><?xml version="1.0" encoding="utf-8"?>
<a:themeOverride xmlns:a="http://schemas.openxmlformats.org/drawingml/2006/main">
  <a:clrScheme name="Technic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ppt/theme/themeOverride8.xml><?xml version="1.0" encoding="utf-8"?>
<a:themeOverride xmlns:a="http://schemas.openxmlformats.org/drawingml/2006/main">
  <a:clrScheme name="Technic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ppt/theme/themeOverride9.xml><?xml version="1.0" encoding="utf-8"?>
<a:themeOverride xmlns:a="http://schemas.openxmlformats.org/drawingml/2006/main">
  <a:clrScheme name="Technic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1519</TotalTime>
  <Words>496</Words>
  <Application>Microsoft PowerPoint</Application>
  <PresentationFormat>On-screen Show (4:3)</PresentationFormat>
  <Paragraphs>129</Paragraphs>
  <Slides>20</Slides>
  <Notes>2</Notes>
  <HiddenSlides>3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Sample presentation slides(5)</vt:lpstr>
      <vt:lpstr>Technic</vt:lpstr>
      <vt:lpstr>Mathematical  modeling of Methane flow in coal matrix using COMSOL </vt:lpstr>
      <vt:lpstr>Introduction </vt:lpstr>
      <vt:lpstr>Slide 3</vt:lpstr>
      <vt:lpstr>Governing Equation</vt:lpstr>
      <vt:lpstr>Formulation</vt:lpstr>
      <vt:lpstr>Slide 6</vt:lpstr>
      <vt:lpstr>Assumptions</vt:lpstr>
      <vt:lpstr>Solution</vt:lpstr>
      <vt:lpstr>Slide 9</vt:lpstr>
      <vt:lpstr>Validation</vt:lpstr>
      <vt:lpstr>Validation</vt:lpstr>
      <vt:lpstr>Parametric study</vt:lpstr>
      <vt:lpstr>Parametric study</vt:lpstr>
      <vt:lpstr>Slide 14</vt:lpstr>
      <vt:lpstr>Conclusions</vt:lpstr>
      <vt:lpstr>Slide 16</vt:lpstr>
      <vt:lpstr>Slide 17</vt:lpstr>
      <vt:lpstr>Slide 18</vt:lpstr>
      <vt:lpstr>Slide 19</vt:lpstr>
      <vt:lpstr>Slide 20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hemant</dc:creator>
  <cp:lastModifiedBy>huk145</cp:lastModifiedBy>
  <cp:revision>111</cp:revision>
  <dcterms:created xsi:type="dcterms:W3CDTF">2009-04-26T03:37:23Z</dcterms:created>
  <dcterms:modified xsi:type="dcterms:W3CDTF">2009-04-28T20:08:08Z</dcterms:modified>
</cp:coreProperties>
</file>