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63909-944A-4509-8F2A-DBFF07BD1B83}" type="datetimeFigureOut">
              <a:rPr lang="en-US" smtClean="0"/>
              <a:pPr/>
              <a:t>4/30/2007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443E05-4EE6-4192-861A-4C84944790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Documents%20and%20Settings\Owner\Desktop\SPH_Paper\f23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905000"/>
          </a:xfrm>
        </p:spPr>
        <p:txBody>
          <a:bodyPr/>
          <a:lstStyle/>
          <a:p>
            <a:r>
              <a:rPr lang="en-US" dirty="0" smtClean="0"/>
              <a:t>Egee 520 </a:t>
            </a:r>
          </a:p>
          <a:p>
            <a:endParaRPr lang="en-US" dirty="0" smtClean="0"/>
          </a:p>
          <a:p>
            <a:r>
              <a:rPr lang="en-US" dirty="0" smtClean="0"/>
              <a:t>Spring 2007</a:t>
            </a:r>
          </a:p>
          <a:p>
            <a:endParaRPr lang="en-US" dirty="0" smtClean="0"/>
          </a:p>
          <a:p>
            <a:r>
              <a:rPr lang="en-US" dirty="0" smtClean="0"/>
              <a:t>Victor Fernandez-Alos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smooth particle hydrodynamics on biomass burning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81200"/>
            <a:ext cx="7239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collective movement of those particles is similar to the movement of a liquid or a gas flow, therefore it can be modeled by the using the classical Newtonian Hydrodynamic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724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THANK  YOU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 Particle Hydrodynamics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en-US" dirty="0" smtClean="0"/>
              <a:t>Invented to simulate astrophysical problems*</a:t>
            </a:r>
          </a:p>
          <a:p>
            <a:endParaRPr lang="en-US" dirty="0" smtClean="0"/>
          </a:p>
          <a:p>
            <a:r>
              <a:rPr lang="en-US" dirty="0" smtClean="0"/>
              <a:t>Smooth = Weight average over the neighboring      			particles for stability.</a:t>
            </a:r>
          </a:p>
          <a:p>
            <a:endParaRPr lang="en-US" dirty="0" smtClean="0"/>
          </a:p>
          <a:p>
            <a:r>
              <a:rPr lang="en-US" dirty="0" smtClean="0"/>
              <a:t>Particle = Capable of moving in space, carry all the 			computational information.</a:t>
            </a:r>
          </a:p>
          <a:p>
            <a:endParaRPr lang="en-US" dirty="0" smtClean="0"/>
          </a:p>
          <a:p>
            <a:r>
              <a:rPr lang="en-US" dirty="0" smtClean="0"/>
              <a:t>Hydrodynamics = Combination of adaptive, 				Lagrangian and particle nature.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 Lucy, 1977; Gingold and Monaghan, 1977.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Equations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2209800" cy="163036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 flipV="1">
            <a:off x="3124200" y="2057400"/>
            <a:ext cx="22098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666206" y="3733800"/>
            <a:ext cx="7627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4114800"/>
            <a:ext cx="3429000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dusty gas is included as two interpenetrating fluids which interacts via pressure and drag conditions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1524000"/>
            <a:ext cx="32766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Assume that the gas does not condensate.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743200"/>
            <a:ext cx="2971800" cy="895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24" name="Elbow Connector 23"/>
          <p:cNvCxnSpPr/>
          <p:nvPr/>
        </p:nvCxnSpPr>
        <p:spPr>
          <a:xfrm>
            <a:off x="3124200" y="5334000"/>
            <a:ext cx="2514600" cy="6096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5257800"/>
            <a:ext cx="2895600" cy="8953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cxnSp>
        <p:nvCxnSpPr>
          <p:cNvPr id="30" name="Straight Arrow Connector 29"/>
          <p:cNvCxnSpPr>
            <a:stCxn id="16" idx="2"/>
          </p:cNvCxnSpPr>
          <p:nvPr/>
        </p:nvCxnSpPr>
        <p:spPr>
          <a:xfrm rot="5400000">
            <a:off x="6704916" y="2399615"/>
            <a:ext cx="496669" cy="38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 equations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6482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724400"/>
            <a:ext cx="33329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371600" y="4800600"/>
            <a:ext cx="685800" cy="762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724400"/>
            <a:ext cx="685800" cy="838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7526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676400" y="30480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In order to build SPH equations which conserve linear and angular momentum, the pressure terms needs to be writing in the forms of..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 particles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Dust particles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equations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57400" y="2590800"/>
            <a:ext cx="51054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All the drag dissipation goes into gas thermal energy, therefore the rate of SPH particles is presented.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886200"/>
            <a:ext cx="6629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4864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4864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657600" y="4724400"/>
            <a:ext cx="19812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Heat transport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 set of particles…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35103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5400000">
            <a:off x="5448300" y="41529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5257800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sz="1200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sz="1100" dirty="0" smtClean="0"/>
              <a:t>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4419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 flow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581400"/>
            <a:ext cx="1143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Eddies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896100" y="40767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5638800"/>
            <a:ext cx="2133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Point Source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981200"/>
            <a:ext cx="73152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Figure 5, Wildfire propagation, the red zone high concentration of pollutants, dust particles interacting with gas particles.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</a:t>
            </a:r>
            <a:endParaRPr lang="en-US" dirty="0"/>
          </a:p>
        </p:txBody>
      </p:sp>
      <p:pic>
        <p:nvPicPr>
          <p:cNvPr id="5" name="f23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7526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</TotalTime>
  <Words>193</Words>
  <Application>Microsoft Office PowerPoint</Application>
  <PresentationFormat>On-screen Show (4:3)</PresentationFormat>
  <Paragraphs>39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Application of smooth particle hydrodynamics on biomass burning</vt:lpstr>
      <vt:lpstr>Smooth Particle Hydrodynamics</vt:lpstr>
      <vt:lpstr>Continuity Equations</vt:lpstr>
      <vt:lpstr>SPH equations</vt:lpstr>
      <vt:lpstr>Energy equations</vt:lpstr>
      <vt:lpstr>A large set of particles…</vt:lpstr>
      <vt:lpstr>Validation</vt:lpstr>
      <vt:lpstr>Results</vt:lpstr>
      <vt:lpstr>Movie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 Fernandez-Alos</dc:creator>
  <cp:lastModifiedBy>Viktor Fernandez-Alos</cp:lastModifiedBy>
  <cp:revision>27</cp:revision>
  <dcterms:created xsi:type="dcterms:W3CDTF">2007-04-30T07:30:02Z</dcterms:created>
  <dcterms:modified xsi:type="dcterms:W3CDTF">2007-04-30T16:11:31Z</dcterms:modified>
</cp:coreProperties>
</file>