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k164" initials="c" lastIdx="2" clrIdx="0">
    <p:extLst>
      <p:ext uri="{19B8F6BF-5375-455C-9EA6-DF929625EA0E}">
        <p15:presenceInfo xmlns:p15="http://schemas.microsoft.com/office/powerpoint/2012/main" userId="cak16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241"/>
    <a:srgbClr val="FFFFFF"/>
    <a:srgbClr val="96BEE6"/>
    <a:srgbClr val="183A78"/>
    <a:srgbClr val="0077D4"/>
    <a:srgbClr val="D9D9D9"/>
    <a:srgbClr val="E2E4E4"/>
    <a:srgbClr val="FFFF00"/>
    <a:srgbClr val="E7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83211" autoAdjust="0"/>
  </p:normalViewPr>
  <p:slideViewPr>
    <p:cSldViewPr snapToGrid="0" snapToObjects="1">
      <p:cViewPr varScale="1">
        <p:scale>
          <a:sx n="85" d="100"/>
          <a:sy n="85" d="100"/>
        </p:scale>
        <p:origin x="528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B2AF-FF93-9443-8132-C0BAE0160594}" type="datetimeFigureOut">
              <a:rPr lang="en-US"/>
              <a:pPr>
                <a:defRPr/>
              </a:pPr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BBCF3-B909-0E47-AFC1-794F62011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D589F-5847-1648-9C0C-18AD595551BD}" type="datetimeFigureOut">
              <a:rPr lang="en-US"/>
              <a:pPr>
                <a:defRPr/>
              </a:pPr>
              <a:t>9/4/2017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B5684E-388A-574C-9362-1C84C7B37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14011" y="1950247"/>
            <a:ext cx="9405308" cy="194144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14008" y="3991888"/>
            <a:ext cx="9404349" cy="758825"/>
          </a:xfrm>
        </p:spPr>
        <p:txBody>
          <a:bodyPr>
            <a:normAutofit/>
          </a:bodyPr>
          <a:lstStyle>
            <a:lvl1pPr marL="0" indent="0">
              <a:buNone/>
              <a:defRPr sz="2600" i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10"/>
          <a:stretch/>
        </p:blipFill>
        <p:spPr>
          <a:xfrm>
            <a:off x="9785900" y="6004127"/>
            <a:ext cx="2406100" cy="85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8444"/>
            <a:ext cx="10972800" cy="1014513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927"/>
            <a:ext cx="10972800" cy="4277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9675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1703"/>
            <a:ext cx="10972800" cy="1028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8930"/>
            <a:ext cx="10972800" cy="44448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hoto Head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1882"/>
            <a:ext cx="10972800" cy="9472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6811"/>
            <a:ext cx="10972800" cy="2759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262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der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9301"/>
            <a:ext cx="10972800" cy="91504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3" y="3203579"/>
            <a:ext cx="5278967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1770" y="3203580"/>
            <a:ext cx="5490633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06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7" y="0"/>
            <a:ext cx="12187767" cy="609758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2406"/>
            <a:ext cx="9871968" cy="167574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774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651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84318"/>
            <a:ext cx="109728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10"/>
          <a:stretch/>
        </p:blipFill>
        <p:spPr>
          <a:xfrm>
            <a:off x="9785900" y="6004127"/>
            <a:ext cx="2406100" cy="8538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2" r:id="rId3"/>
    <p:sldLayoutId id="2147483687" r:id="rId4"/>
    <p:sldLayoutId id="2147483688" r:id="rId5"/>
    <p:sldLayoutId id="2147483689" r:id="rId6"/>
    <p:sldLayoutId id="2147483683" r:id="rId7"/>
    <p:sldLayoutId id="2147483685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0D2241"/>
          </a:solidFill>
          <a:latin typeface="Rockwell" panose="02060603020205020403" pitchFamily="18" charset="0"/>
          <a:ea typeface="ＭＳ Ｐゴシック" charset="0"/>
          <a:cs typeface="Rockwell" panose="02060603020205020403" pitchFamily="18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D224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D224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b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enn-State" id="{97E4FDA6-B55C-44C2-9DCE-E82EC83BB963}" vid="{F40DD061-7B39-45E6-825A-4889827907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Penn-State (1)</Template>
  <TotalTime>3420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Franklin Gothic Book</vt:lpstr>
      <vt:lpstr>Rockwell</vt:lpstr>
      <vt:lpstr>CoE-template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State University: The leader in energy and water</dc:title>
  <dc:creator>cak164</dc:creator>
  <cp:lastModifiedBy>Patrica Craig</cp:lastModifiedBy>
  <cp:revision>89</cp:revision>
  <dcterms:created xsi:type="dcterms:W3CDTF">2016-09-14T13:24:41Z</dcterms:created>
  <dcterms:modified xsi:type="dcterms:W3CDTF">2017-09-05T03:31:55Z</dcterms:modified>
</cp:coreProperties>
</file>