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1E40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442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226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1B10C-5F04-4E7C-9D14-22E1B5651846}" type="datetimeFigureOut">
              <a:rPr lang="en-US" smtClean="0"/>
              <a:t>5/6/2018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B8B44-848B-4C81-9EE7-A25C58373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14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92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0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618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2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1E407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922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84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237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23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1386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505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686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775" y="5934074"/>
            <a:ext cx="2594905" cy="103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2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1E407C"/>
          </a:solidFill>
          <a:latin typeface="Rockwell" panose="020606030202050204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407C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2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6" name="Subtitle 2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2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Rockwell</vt:lpstr>
      <vt:lpstr>Office Theme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Craig</dc:creator>
  <cp:lastModifiedBy>plc103</cp:lastModifiedBy>
  <cp:revision>22</cp:revision>
  <dcterms:created xsi:type="dcterms:W3CDTF">2015-03-02T18:34:00Z</dcterms:created>
  <dcterms:modified xsi:type="dcterms:W3CDTF">2018-05-06T22:32:12Z</dcterms:modified>
</cp:coreProperties>
</file>