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07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E407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58"/>
          <a:stretch/>
        </p:blipFill>
        <p:spPr>
          <a:xfrm>
            <a:off x="19250" y="5769080"/>
            <a:ext cx="3049048" cy="106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E407C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8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plc103</cp:lastModifiedBy>
  <cp:revision>16</cp:revision>
  <dcterms:created xsi:type="dcterms:W3CDTF">2015-03-02T18:34:00Z</dcterms:created>
  <dcterms:modified xsi:type="dcterms:W3CDTF">2018-05-06T22:21:52Z</dcterms:modified>
</cp:coreProperties>
</file>