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5"/>
    <p:restoredTop sz="94679"/>
  </p:normalViewPr>
  <p:slideViewPr>
    <p:cSldViewPr snapToGrid="0" snapToObjects="1">
      <p:cViewPr varScale="1">
        <p:scale>
          <a:sx n="80" d="100"/>
          <a:sy n="80" d="100"/>
        </p:scale>
        <p:origin x="797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40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AAB98-F0B7-7A49-8AD8-99666195728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BAF7-535A-6242-BE23-F02C7AEA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124712"/>
            <a:ext cx="6370257" cy="13074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BA2DF-E569-3F47-9756-5605F68DD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596291"/>
            <a:ext cx="6370257" cy="1249844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/>
        </p:blipFill>
        <p:spPr>
          <a:xfrm>
            <a:off x="664709" y="5547143"/>
            <a:ext cx="3061700" cy="10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/>
        </p:blipFill>
        <p:spPr>
          <a:xfrm>
            <a:off x="592538" y="5884817"/>
            <a:ext cx="2622430" cy="9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4978138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6595" y="1527175"/>
            <a:ext cx="5377206" cy="4157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/>
        </p:blipFill>
        <p:spPr>
          <a:xfrm>
            <a:off x="592538" y="5884817"/>
            <a:ext cx="2622430" cy="9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15742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3264409"/>
            <a:ext cx="10515601" cy="27593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/>
        </p:blipFill>
        <p:spPr>
          <a:xfrm>
            <a:off x="592538" y="5884817"/>
            <a:ext cx="2622430" cy="9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F03D-96E1-EA4A-A5CA-D7B7B645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0111-36C8-C24F-9621-6339CD04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5FCF1-62D6-0849-8705-3D4455A3B5BF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/>
        </p:blipFill>
        <p:spPr>
          <a:xfrm>
            <a:off x="592538" y="5884817"/>
            <a:ext cx="2622430" cy="9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-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0220"/>
            <a:ext cx="10515600" cy="1717482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1772B-3267-9341-A866-A72081939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0" b="26936"/>
          <a:stretch/>
        </p:blipFill>
        <p:spPr>
          <a:xfrm>
            <a:off x="0" y="3264218"/>
            <a:ext cx="12205252" cy="359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138005"/>
            <a:ext cx="2991551" cy="11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Yo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5836B3-8827-BE44-B710-51D85012F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4310"/>
            <a:ext cx="12192000" cy="359368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138005"/>
            <a:ext cx="2991551" cy="11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D92BDD-D388-874A-90F8-43BCD6BEAD2E}"/>
              </a:ext>
            </a:extLst>
          </p:cNvPr>
          <p:cNvSpPr/>
          <p:nvPr userDrawn="1"/>
        </p:nvSpPr>
        <p:spPr>
          <a:xfrm>
            <a:off x="0" y="3254477"/>
            <a:ext cx="12192000" cy="36035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138005"/>
            <a:ext cx="2991551" cy="11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124712"/>
            <a:ext cx="6528660" cy="6515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ADC273-FF26-7747-9D06-18DA6AC747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248" y="3790462"/>
            <a:ext cx="6528660" cy="146929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/>
        </p:blipFill>
        <p:spPr>
          <a:xfrm>
            <a:off x="519826" y="5490505"/>
            <a:ext cx="3449869" cy="11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17E7-E765-2E4C-B8EA-6A761B6C4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6650"/>
            <a:ext cx="10515600" cy="465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01787-F2F1-A240-95DB-6E922CB6F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D7C2-780A-6E4B-9105-FD8A4728EC8C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55D7-F7D2-3D45-AE69-9E630A590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94AF-7A60-5941-B7EE-EAEF4DC6AE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E68AEDA-2005-BA41-942E-1472FDD7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08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4" r:id="rId4"/>
    <p:sldLayoutId id="2147483650" r:id="rId5"/>
    <p:sldLayoutId id="2147483651" r:id="rId6"/>
    <p:sldLayoutId id="2147483661" r:id="rId7"/>
    <p:sldLayoutId id="2147483662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plc103</cp:lastModifiedBy>
  <cp:revision>14</cp:revision>
  <dcterms:created xsi:type="dcterms:W3CDTF">2018-03-02T16:11:06Z</dcterms:created>
  <dcterms:modified xsi:type="dcterms:W3CDTF">2018-05-06T23:11:35Z</dcterms:modified>
</cp:coreProperties>
</file>