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B1EB"/>
    <a:srgbClr val="326ACE"/>
    <a:srgbClr val="1E407C"/>
    <a:srgbClr val="1C417D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5" d="100"/>
          <a:sy n="75" d="100"/>
        </p:scale>
        <p:origin x="77" y="25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2266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E1B10C-5F04-4E7C-9D14-22E1B5651846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FB8B44-848B-4C81-9EE7-A25C58373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114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892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00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618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629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9229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841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237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238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1386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5058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6861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9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1178" y="5916705"/>
            <a:ext cx="2643121" cy="1067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202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Rockwell" panose="020606030202050204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23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Franklin Gothic Book</vt:lpstr>
      <vt:lpstr>Rockwell</vt:lpstr>
      <vt:lpstr>Office Theme</vt:lpstr>
      <vt:lpstr>PowerPoint Presentation</vt:lpstr>
    </vt:vector>
  </TitlesOfParts>
  <Company>Penn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Patricia Craig</dc:creator>
  <cp:lastModifiedBy>plc103</cp:lastModifiedBy>
  <cp:revision>25</cp:revision>
  <dcterms:created xsi:type="dcterms:W3CDTF">2015-03-02T18:34:00Z</dcterms:created>
  <dcterms:modified xsi:type="dcterms:W3CDTF">2018-05-06T22:30:46Z</dcterms:modified>
</cp:coreProperties>
</file>