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628" r:id="rId5"/>
    <p:sldId id="629" r:id="rId6"/>
    <p:sldId id="630" r:id="rId7"/>
    <p:sldId id="631" r:id="rId8"/>
    <p:sldId id="649" r:id="rId9"/>
    <p:sldId id="651" r:id="rId10"/>
    <p:sldId id="260" r:id="rId11"/>
    <p:sldId id="658" r:id="rId12"/>
    <p:sldId id="659" r:id="rId13"/>
    <p:sldId id="660" r:id="rId14"/>
    <p:sldId id="661" r:id="rId15"/>
    <p:sldId id="662" r:id="rId16"/>
    <p:sldId id="262" r:id="rId17"/>
    <p:sldId id="657" r:id="rId18"/>
    <p:sldId id="654" r:id="rId19"/>
    <p:sldId id="655" r:id="rId20"/>
    <p:sldId id="656" r:id="rId21"/>
    <p:sldId id="474" r:id="rId22"/>
    <p:sldId id="470" r:id="rId23"/>
    <p:sldId id="523" r:id="rId24"/>
    <p:sldId id="449" r:id="rId25"/>
    <p:sldId id="496" r:id="rId26"/>
    <p:sldId id="522" r:id="rId27"/>
    <p:sldId id="264" r:id="rId28"/>
    <p:sldId id="645" r:id="rId29"/>
    <p:sldId id="663" r:id="rId3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Arial" charset="0"/>
      </a:defRPr>
    </a:lvl5pPr>
    <a:lvl6pPr marL="2286000" algn="l" defTabSz="457200" rtl="0" eaLnBrk="1" latinLnBrk="0" hangingPunct="1">
      <a:defRPr kern="1200">
        <a:solidFill>
          <a:schemeClr val="tx1"/>
        </a:solidFill>
        <a:latin typeface="Calibri" charset="0"/>
        <a:ea typeface="ＭＳ Ｐゴシック" charset="0"/>
        <a:cs typeface="Arial" charset="0"/>
      </a:defRPr>
    </a:lvl6pPr>
    <a:lvl7pPr marL="2743200" algn="l" defTabSz="457200" rtl="0" eaLnBrk="1" latinLnBrk="0" hangingPunct="1">
      <a:defRPr kern="1200">
        <a:solidFill>
          <a:schemeClr val="tx1"/>
        </a:solidFill>
        <a:latin typeface="Calibri" charset="0"/>
        <a:ea typeface="ＭＳ Ｐゴシック" charset="0"/>
        <a:cs typeface="Arial" charset="0"/>
      </a:defRPr>
    </a:lvl7pPr>
    <a:lvl8pPr marL="3200400" algn="l" defTabSz="457200" rtl="0" eaLnBrk="1" latinLnBrk="0" hangingPunct="1">
      <a:defRPr kern="1200">
        <a:solidFill>
          <a:schemeClr val="tx1"/>
        </a:solidFill>
        <a:latin typeface="Calibri" charset="0"/>
        <a:ea typeface="ＭＳ Ｐゴシック" charset="0"/>
        <a:cs typeface="Arial" charset="0"/>
      </a:defRPr>
    </a:lvl8pPr>
    <a:lvl9pPr marL="3657600" algn="l" defTabSz="457200" rtl="0" eaLnBrk="1" latinLnBrk="0" hangingPunct="1">
      <a:defRPr kern="1200">
        <a:solidFill>
          <a:schemeClr val="tx1"/>
        </a:solidFill>
        <a:latin typeface="Calibri"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4AE"/>
    <a:srgbClr val="142446"/>
    <a:srgbClr val="FFFFFF"/>
    <a:srgbClr val="1E4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8CEAE-6178-8C23-F929-C0C6AE91EED5}" v="5" dt="2024-09-09T15:04:30.824"/>
    <p1510:client id="{956B8956-63F0-C9BC-6334-D7B052ACE63F}" v="31" dt="2024-09-09T15:24:18.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ts, Olivia Rose" userId="S::orr3@psu.edu::7bccf85d-dbd4-414c-b99f-e19d0883ae5d" providerId="AD" clId="Web-{4A4CA9CB-249E-5DC8-109A-5C9E0E30E636}"/>
    <pc:docChg chg="addSld delSld modSld">
      <pc:chgData name="Butts, Olivia Rose" userId="S::orr3@psu.edu::7bccf85d-dbd4-414c-b99f-e19d0883ae5d" providerId="AD" clId="Web-{4A4CA9CB-249E-5DC8-109A-5C9E0E30E636}" dt="2024-09-05T13:55:42.888" v="40" actId="1076"/>
      <pc:docMkLst>
        <pc:docMk/>
      </pc:docMkLst>
      <pc:sldChg chg="add">
        <pc:chgData name="Butts, Olivia Rose" userId="S::orr3@psu.edu::7bccf85d-dbd4-414c-b99f-e19d0883ae5d" providerId="AD" clId="Web-{4A4CA9CB-249E-5DC8-109A-5C9E0E30E636}" dt="2024-09-05T13:52:57.072" v="7"/>
        <pc:sldMkLst>
          <pc:docMk/>
          <pc:sldMk cId="816332738" sldId="449"/>
        </pc:sldMkLst>
      </pc:sldChg>
      <pc:sldChg chg="add">
        <pc:chgData name="Butts, Olivia Rose" userId="S::orr3@psu.edu::7bccf85d-dbd4-414c-b99f-e19d0883ae5d" providerId="AD" clId="Web-{4A4CA9CB-249E-5DC8-109A-5C9E0E30E636}" dt="2024-09-05T13:52:57.056" v="5"/>
        <pc:sldMkLst>
          <pc:docMk/>
          <pc:sldMk cId="1465527281" sldId="470"/>
        </pc:sldMkLst>
      </pc:sldChg>
      <pc:sldChg chg="add">
        <pc:chgData name="Butts, Olivia Rose" userId="S::orr3@psu.edu::7bccf85d-dbd4-414c-b99f-e19d0883ae5d" providerId="AD" clId="Web-{4A4CA9CB-249E-5DC8-109A-5C9E0E30E636}" dt="2024-09-05T13:52:42.509" v="4"/>
        <pc:sldMkLst>
          <pc:docMk/>
          <pc:sldMk cId="4125134027" sldId="474"/>
        </pc:sldMkLst>
      </pc:sldChg>
      <pc:sldChg chg="add">
        <pc:chgData name="Butts, Olivia Rose" userId="S::orr3@psu.edu::7bccf85d-dbd4-414c-b99f-e19d0883ae5d" providerId="AD" clId="Web-{4A4CA9CB-249E-5DC8-109A-5C9E0E30E636}" dt="2024-09-05T13:52:57.087" v="8"/>
        <pc:sldMkLst>
          <pc:docMk/>
          <pc:sldMk cId="907503050" sldId="496"/>
        </pc:sldMkLst>
      </pc:sldChg>
      <pc:sldChg chg="add">
        <pc:chgData name="Butts, Olivia Rose" userId="S::orr3@psu.edu::7bccf85d-dbd4-414c-b99f-e19d0883ae5d" providerId="AD" clId="Web-{4A4CA9CB-249E-5DC8-109A-5C9E0E30E636}" dt="2024-09-05T13:52:57.103" v="9"/>
        <pc:sldMkLst>
          <pc:docMk/>
          <pc:sldMk cId="2321492126" sldId="522"/>
        </pc:sldMkLst>
      </pc:sldChg>
      <pc:sldChg chg="add">
        <pc:chgData name="Butts, Olivia Rose" userId="S::orr3@psu.edu::7bccf85d-dbd4-414c-b99f-e19d0883ae5d" providerId="AD" clId="Web-{4A4CA9CB-249E-5DC8-109A-5C9E0E30E636}" dt="2024-09-05T13:52:57.056" v="6"/>
        <pc:sldMkLst>
          <pc:docMk/>
          <pc:sldMk cId="1490198687" sldId="523"/>
        </pc:sldMkLst>
      </pc:sldChg>
      <pc:sldChg chg="modSp">
        <pc:chgData name="Butts, Olivia Rose" userId="S::orr3@psu.edu::7bccf85d-dbd4-414c-b99f-e19d0883ae5d" providerId="AD" clId="Web-{4A4CA9CB-249E-5DC8-109A-5C9E0E30E636}" dt="2024-09-05T13:54:20.246" v="18" actId="20577"/>
        <pc:sldMkLst>
          <pc:docMk/>
          <pc:sldMk cId="1012783384" sldId="623"/>
        </pc:sldMkLst>
        <pc:spChg chg="mod">
          <ac:chgData name="Butts, Olivia Rose" userId="S::orr3@psu.edu::7bccf85d-dbd4-414c-b99f-e19d0883ae5d" providerId="AD" clId="Web-{4A4CA9CB-249E-5DC8-109A-5C9E0E30E636}" dt="2024-09-05T13:54:20.246" v="18" actId="20577"/>
          <ac:spMkLst>
            <pc:docMk/>
            <pc:sldMk cId="1012783384" sldId="623"/>
            <ac:spMk id="4" creationId="{00000000-0000-0000-0000-000000000000}"/>
          </ac:spMkLst>
        </pc:spChg>
      </pc:sldChg>
      <pc:sldChg chg="modSp">
        <pc:chgData name="Butts, Olivia Rose" userId="S::orr3@psu.edu::7bccf85d-dbd4-414c-b99f-e19d0883ae5d" providerId="AD" clId="Web-{4A4CA9CB-249E-5DC8-109A-5C9E0E30E636}" dt="2024-09-05T13:55:42.888" v="40" actId="1076"/>
        <pc:sldMkLst>
          <pc:docMk/>
          <pc:sldMk cId="2572140491" sldId="629"/>
        </pc:sldMkLst>
        <pc:spChg chg="mod">
          <ac:chgData name="Butts, Olivia Rose" userId="S::orr3@psu.edu::7bccf85d-dbd4-414c-b99f-e19d0883ae5d" providerId="AD" clId="Web-{4A4CA9CB-249E-5DC8-109A-5C9E0E30E636}" dt="2024-09-05T13:55:42.888" v="40" actId="1076"/>
          <ac:spMkLst>
            <pc:docMk/>
            <pc:sldMk cId="2572140491" sldId="629"/>
            <ac:spMk id="2" creationId="{00000000-0000-0000-0000-000000000000}"/>
          </ac:spMkLst>
        </pc:spChg>
        <pc:spChg chg="mod">
          <ac:chgData name="Butts, Olivia Rose" userId="S::orr3@psu.edu::7bccf85d-dbd4-414c-b99f-e19d0883ae5d" providerId="AD" clId="Web-{4A4CA9CB-249E-5DC8-109A-5C9E0E30E636}" dt="2024-09-05T13:55:39.748" v="39" actId="1076"/>
          <ac:spMkLst>
            <pc:docMk/>
            <pc:sldMk cId="2572140491" sldId="629"/>
            <ac:spMk id="4" creationId="{00000000-0000-0000-0000-000000000000}"/>
          </ac:spMkLst>
        </pc:spChg>
      </pc:sldChg>
      <pc:sldChg chg="del">
        <pc:chgData name="Butts, Olivia Rose" userId="S::orr3@psu.edu::7bccf85d-dbd4-414c-b99f-e19d0883ae5d" providerId="AD" clId="Web-{4A4CA9CB-249E-5DC8-109A-5C9E0E30E636}" dt="2024-09-05T13:53:55.354" v="11"/>
        <pc:sldMkLst>
          <pc:docMk/>
          <pc:sldMk cId="2017753241" sldId="632"/>
        </pc:sldMkLst>
      </pc:sldChg>
      <pc:sldChg chg="del">
        <pc:chgData name="Butts, Olivia Rose" userId="S::orr3@psu.edu::7bccf85d-dbd4-414c-b99f-e19d0883ae5d" providerId="AD" clId="Web-{4A4CA9CB-249E-5DC8-109A-5C9E0E30E636}" dt="2024-09-05T13:53:59.323" v="12"/>
        <pc:sldMkLst>
          <pc:docMk/>
          <pc:sldMk cId="1095848363" sldId="633"/>
        </pc:sldMkLst>
      </pc:sldChg>
      <pc:sldChg chg="del">
        <pc:chgData name="Butts, Olivia Rose" userId="S::orr3@psu.edu::7bccf85d-dbd4-414c-b99f-e19d0883ae5d" providerId="AD" clId="Web-{4A4CA9CB-249E-5DC8-109A-5C9E0E30E636}" dt="2024-09-05T13:53:21.182" v="10"/>
        <pc:sldMkLst>
          <pc:docMk/>
          <pc:sldMk cId="225942918" sldId="634"/>
        </pc:sldMkLst>
      </pc:sldChg>
      <pc:sldChg chg="modSp">
        <pc:chgData name="Butts, Olivia Rose" userId="S::orr3@psu.edu::7bccf85d-dbd4-414c-b99f-e19d0883ae5d" providerId="AD" clId="Web-{4A4CA9CB-249E-5DC8-109A-5C9E0E30E636}" dt="2024-09-05T13:54:17.324" v="16" actId="20577"/>
        <pc:sldMkLst>
          <pc:docMk/>
          <pc:sldMk cId="789906950" sldId="645"/>
        </pc:sldMkLst>
        <pc:spChg chg="mod">
          <ac:chgData name="Butts, Olivia Rose" userId="S::orr3@psu.edu::7bccf85d-dbd4-414c-b99f-e19d0883ae5d" providerId="AD" clId="Web-{4A4CA9CB-249E-5DC8-109A-5C9E0E30E636}" dt="2024-09-05T13:54:17.324" v="16" actId="20577"/>
          <ac:spMkLst>
            <pc:docMk/>
            <pc:sldMk cId="789906950" sldId="645"/>
            <ac:spMk id="3" creationId="{5C0768C5-E798-55B9-E942-EFCAB0FA6BE2}"/>
          </ac:spMkLst>
        </pc:spChg>
      </pc:sldChg>
      <pc:sldChg chg="add">
        <pc:chgData name="Butts, Olivia Rose" userId="S::orr3@psu.edu::7bccf85d-dbd4-414c-b99f-e19d0883ae5d" providerId="AD" clId="Web-{4A4CA9CB-249E-5DC8-109A-5C9E0E30E636}" dt="2024-09-05T13:52:28.946" v="0"/>
        <pc:sldMkLst>
          <pc:docMk/>
          <pc:sldMk cId="3024449950" sldId="653"/>
        </pc:sldMkLst>
      </pc:sldChg>
      <pc:sldChg chg="add">
        <pc:chgData name="Butts, Olivia Rose" userId="S::orr3@psu.edu::7bccf85d-dbd4-414c-b99f-e19d0883ae5d" providerId="AD" clId="Web-{4A4CA9CB-249E-5DC8-109A-5C9E0E30E636}" dt="2024-09-05T13:52:42.493" v="1"/>
        <pc:sldMkLst>
          <pc:docMk/>
          <pc:sldMk cId="1543364697" sldId="654"/>
        </pc:sldMkLst>
      </pc:sldChg>
      <pc:sldChg chg="add">
        <pc:chgData name="Butts, Olivia Rose" userId="S::orr3@psu.edu::7bccf85d-dbd4-414c-b99f-e19d0883ae5d" providerId="AD" clId="Web-{4A4CA9CB-249E-5DC8-109A-5C9E0E30E636}" dt="2024-09-05T13:52:42.493" v="2"/>
        <pc:sldMkLst>
          <pc:docMk/>
          <pc:sldMk cId="2220293570" sldId="655"/>
        </pc:sldMkLst>
      </pc:sldChg>
      <pc:sldChg chg="add">
        <pc:chgData name="Butts, Olivia Rose" userId="S::orr3@psu.edu::7bccf85d-dbd4-414c-b99f-e19d0883ae5d" providerId="AD" clId="Web-{4A4CA9CB-249E-5DC8-109A-5C9E0E30E636}" dt="2024-09-05T13:52:42.493" v="3"/>
        <pc:sldMkLst>
          <pc:docMk/>
          <pc:sldMk cId="1852299353" sldId="656"/>
        </pc:sldMkLst>
      </pc:sldChg>
      <pc:sldMasterChg chg="addSldLayout">
        <pc:chgData name="Butts, Olivia Rose" userId="S::orr3@psu.edu::7bccf85d-dbd4-414c-b99f-e19d0883ae5d" providerId="AD" clId="Web-{4A4CA9CB-249E-5DC8-109A-5C9E0E30E636}" dt="2024-09-05T13:52:57.103" v="9"/>
        <pc:sldMasterMkLst>
          <pc:docMk/>
          <pc:sldMasterMk cId="0" sldId="2147483648"/>
        </pc:sldMasterMkLst>
        <pc:sldLayoutChg chg="add">
          <pc:chgData name="Butts, Olivia Rose" userId="S::orr3@psu.edu::7bccf85d-dbd4-414c-b99f-e19d0883ae5d" providerId="AD" clId="Web-{4A4CA9CB-249E-5DC8-109A-5C9E0E30E636}" dt="2024-09-05T13:52:42.509" v="4"/>
          <pc:sldLayoutMkLst>
            <pc:docMk/>
            <pc:sldMasterMk cId="0" sldId="2147483648"/>
            <pc:sldLayoutMk cId="3774971710" sldId="2147483660"/>
          </pc:sldLayoutMkLst>
        </pc:sldLayoutChg>
        <pc:sldLayoutChg chg="add">
          <pc:chgData name="Butts, Olivia Rose" userId="S::orr3@psu.edu::7bccf85d-dbd4-414c-b99f-e19d0883ae5d" providerId="AD" clId="Web-{4A4CA9CB-249E-5DC8-109A-5C9E0E30E636}" dt="2024-09-05T13:52:57.056" v="5"/>
          <pc:sldLayoutMkLst>
            <pc:docMk/>
            <pc:sldMasterMk cId="0" sldId="2147483648"/>
            <pc:sldLayoutMk cId="4183017488" sldId="2147483661"/>
          </pc:sldLayoutMkLst>
        </pc:sldLayoutChg>
        <pc:sldLayoutChg chg="add">
          <pc:chgData name="Butts, Olivia Rose" userId="S::orr3@psu.edu::7bccf85d-dbd4-414c-b99f-e19d0883ae5d" providerId="AD" clId="Web-{4A4CA9CB-249E-5DC8-109A-5C9E0E30E636}" dt="2024-09-05T13:52:57.072" v="7"/>
          <pc:sldLayoutMkLst>
            <pc:docMk/>
            <pc:sldMasterMk cId="0" sldId="2147483648"/>
            <pc:sldLayoutMk cId="2186097130" sldId="2147483662"/>
          </pc:sldLayoutMkLst>
        </pc:sldLayoutChg>
        <pc:sldLayoutChg chg="add">
          <pc:chgData name="Butts, Olivia Rose" userId="S::orr3@psu.edu::7bccf85d-dbd4-414c-b99f-e19d0883ae5d" providerId="AD" clId="Web-{4A4CA9CB-249E-5DC8-109A-5C9E0E30E636}" dt="2024-09-05T13:52:57.087" v="8"/>
          <pc:sldLayoutMkLst>
            <pc:docMk/>
            <pc:sldMasterMk cId="0" sldId="2147483648"/>
            <pc:sldLayoutMk cId="603939115" sldId="2147483663"/>
          </pc:sldLayoutMkLst>
        </pc:sldLayoutChg>
        <pc:sldLayoutChg chg="add">
          <pc:chgData name="Butts, Olivia Rose" userId="S::orr3@psu.edu::7bccf85d-dbd4-414c-b99f-e19d0883ae5d" providerId="AD" clId="Web-{4A4CA9CB-249E-5DC8-109A-5C9E0E30E636}" dt="2024-09-05T13:52:57.103" v="9"/>
          <pc:sldLayoutMkLst>
            <pc:docMk/>
            <pc:sldMasterMk cId="0" sldId="2147483648"/>
            <pc:sldLayoutMk cId="1336350464" sldId="2147483664"/>
          </pc:sldLayoutMkLst>
        </pc:sldLayoutChg>
      </pc:sldMasterChg>
    </pc:docChg>
  </pc:docChgLst>
  <pc:docChgLst>
    <pc:chgData name="Butts, Olivia Rose" userId="7bccf85d-dbd4-414c-b99f-e19d0883ae5d" providerId="ADAL" clId="{97F78F17-231E-4ED6-B941-4F249CBC2FB0}"/>
    <pc:docChg chg="custSel addSld delSld modSld delMainMaster">
      <pc:chgData name="Butts, Olivia Rose" userId="7bccf85d-dbd4-414c-b99f-e19d0883ae5d" providerId="ADAL" clId="{97F78F17-231E-4ED6-B941-4F249CBC2FB0}" dt="2024-07-10T15:27:13.106" v="412" actId="20577"/>
      <pc:docMkLst>
        <pc:docMk/>
      </pc:docMkLst>
      <pc:sldChg chg="del">
        <pc:chgData name="Butts, Olivia Rose" userId="7bccf85d-dbd4-414c-b99f-e19d0883ae5d" providerId="ADAL" clId="{97F78F17-231E-4ED6-B941-4F249CBC2FB0}" dt="2024-07-10T15:26:54.690" v="385" actId="47"/>
        <pc:sldMkLst>
          <pc:docMk/>
          <pc:sldMk cId="1308607295" sldId="256"/>
        </pc:sldMkLst>
      </pc:sldChg>
      <pc:sldChg chg="del">
        <pc:chgData name="Butts, Olivia Rose" userId="7bccf85d-dbd4-414c-b99f-e19d0883ae5d" providerId="ADAL" clId="{97F78F17-231E-4ED6-B941-4F249CBC2FB0}" dt="2024-07-10T15:25:29.493" v="185" actId="2696"/>
        <pc:sldMkLst>
          <pc:docMk/>
          <pc:sldMk cId="1886383942" sldId="257"/>
        </pc:sldMkLst>
      </pc:sldChg>
      <pc:sldChg chg="modSp mod">
        <pc:chgData name="Butts, Olivia Rose" userId="7bccf85d-dbd4-414c-b99f-e19d0883ae5d" providerId="ADAL" clId="{97F78F17-231E-4ED6-B941-4F249CBC2FB0}" dt="2024-07-10T15:25:11.847" v="184" actId="20577"/>
        <pc:sldMkLst>
          <pc:docMk/>
          <pc:sldMk cId="3729790885" sldId="260"/>
        </pc:sldMkLst>
        <pc:spChg chg="mod">
          <ac:chgData name="Butts, Olivia Rose" userId="7bccf85d-dbd4-414c-b99f-e19d0883ae5d" providerId="ADAL" clId="{97F78F17-231E-4ED6-B941-4F249CBC2FB0}" dt="2024-07-10T15:25:07.133" v="183" actId="20577"/>
          <ac:spMkLst>
            <pc:docMk/>
            <pc:sldMk cId="3729790885" sldId="260"/>
            <ac:spMk id="2" creationId="{00000000-0000-0000-0000-000000000000}"/>
          </ac:spMkLst>
        </pc:spChg>
        <pc:spChg chg="mod">
          <ac:chgData name="Butts, Olivia Rose" userId="7bccf85d-dbd4-414c-b99f-e19d0883ae5d" providerId="ADAL" clId="{97F78F17-231E-4ED6-B941-4F249CBC2FB0}" dt="2024-07-10T15:25:11.847" v="184" actId="20577"/>
          <ac:spMkLst>
            <pc:docMk/>
            <pc:sldMk cId="3729790885" sldId="260"/>
            <ac:spMk id="4" creationId="{00000000-0000-0000-0000-000000000000}"/>
          </ac:spMkLst>
        </pc:spChg>
      </pc:sldChg>
      <pc:sldChg chg="del">
        <pc:chgData name="Butts, Olivia Rose" userId="7bccf85d-dbd4-414c-b99f-e19d0883ae5d" providerId="ADAL" clId="{97F78F17-231E-4ED6-B941-4F249CBC2FB0}" dt="2024-07-10T15:26:14.863" v="272" actId="47"/>
        <pc:sldMkLst>
          <pc:docMk/>
          <pc:sldMk cId="1773450027" sldId="261"/>
        </pc:sldMkLst>
      </pc:sldChg>
      <pc:sldChg chg="modSp mod">
        <pc:chgData name="Butts, Olivia Rose" userId="7bccf85d-dbd4-414c-b99f-e19d0883ae5d" providerId="ADAL" clId="{97F78F17-231E-4ED6-B941-4F249CBC2FB0}" dt="2024-07-10T15:26:31.247" v="321" actId="20577"/>
        <pc:sldMkLst>
          <pc:docMk/>
          <pc:sldMk cId="731218577" sldId="264"/>
        </pc:sldMkLst>
        <pc:spChg chg="mod">
          <ac:chgData name="Butts, Olivia Rose" userId="7bccf85d-dbd4-414c-b99f-e19d0883ae5d" providerId="ADAL" clId="{97F78F17-231E-4ED6-B941-4F249CBC2FB0}" dt="2024-07-10T15:26:22.396" v="291" actId="20577"/>
          <ac:spMkLst>
            <pc:docMk/>
            <pc:sldMk cId="731218577" sldId="264"/>
            <ac:spMk id="2" creationId="{00000000-0000-0000-0000-000000000000}"/>
          </ac:spMkLst>
        </pc:spChg>
        <pc:spChg chg="mod">
          <ac:chgData name="Butts, Olivia Rose" userId="7bccf85d-dbd4-414c-b99f-e19d0883ae5d" providerId="ADAL" clId="{97F78F17-231E-4ED6-B941-4F249CBC2FB0}" dt="2024-07-10T15:26:31.247" v="321" actId="20577"/>
          <ac:spMkLst>
            <pc:docMk/>
            <pc:sldMk cId="731218577" sldId="264"/>
            <ac:spMk id="4" creationId="{00000000-0000-0000-0000-000000000000}"/>
          </ac:spMkLst>
        </pc:spChg>
      </pc:sldChg>
      <pc:sldChg chg="del">
        <pc:chgData name="Butts, Olivia Rose" userId="7bccf85d-dbd4-414c-b99f-e19d0883ae5d" providerId="ADAL" clId="{97F78F17-231E-4ED6-B941-4F249CBC2FB0}" dt="2024-07-10T15:25:56.423" v="232" actId="47"/>
        <pc:sldMkLst>
          <pc:docMk/>
          <pc:sldMk cId="1984281612" sldId="269"/>
        </pc:sldMkLst>
      </pc:sldChg>
      <pc:sldChg chg="del">
        <pc:chgData name="Butts, Olivia Rose" userId="7bccf85d-dbd4-414c-b99f-e19d0883ae5d" providerId="ADAL" clId="{97F78F17-231E-4ED6-B941-4F249CBC2FB0}" dt="2024-07-10T15:26:11.970" v="268" actId="47"/>
        <pc:sldMkLst>
          <pc:docMk/>
          <pc:sldMk cId="4255031651" sldId="273"/>
        </pc:sldMkLst>
      </pc:sldChg>
      <pc:sldChg chg="del">
        <pc:chgData name="Butts, Olivia Rose" userId="7bccf85d-dbd4-414c-b99f-e19d0883ae5d" providerId="ADAL" clId="{97F78F17-231E-4ED6-B941-4F249CBC2FB0}" dt="2024-07-10T15:26:12.502" v="269" actId="47"/>
        <pc:sldMkLst>
          <pc:docMk/>
          <pc:sldMk cId="3640814006" sldId="274"/>
        </pc:sldMkLst>
      </pc:sldChg>
      <pc:sldChg chg="del">
        <pc:chgData name="Butts, Olivia Rose" userId="7bccf85d-dbd4-414c-b99f-e19d0883ae5d" providerId="ADAL" clId="{97F78F17-231E-4ED6-B941-4F249CBC2FB0}" dt="2024-07-10T15:26:13.019" v="270" actId="47"/>
        <pc:sldMkLst>
          <pc:docMk/>
          <pc:sldMk cId="3145723373" sldId="275"/>
        </pc:sldMkLst>
      </pc:sldChg>
      <pc:sldChg chg="del">
        <pc:chgData name="Butts, Olivia Rose" userId="7bccf85d-dbd4-414c-b99f-e19d0883ae5d" providerId="ADAL" clId="{97F78F17-231E-4ED6-B941-4F249CBC2FB0}" dt="2024-07-10T15:26:13.689" v="271" actId="47"/>
        <pc:sldMkLst>
          <pc:docMk/>
          <pc:sldMk cId="1391885945" sldId="276"/>
        </pc:sldMkLst>
      </pc:sldChg>
      <pc:sldChg chg="del">
        <pc:chgData name="Butts, Olivia Rose" userId="7bccf85d-dbd4-414c-b99f-e19d0883ae5d" providerId="ADAL" clId="{97F78F17-231E-4ED6-B941-4F249CBC2FB0}" dt="2024-07-10T15:26:15.527" v="273" actId="47"/>
        <pc:sldMkLst>
          <pc:docMk/>
          <pc:sldMk cId="3189567510" sldId="277"/>
        </pc:sldMkLst>
      </pc:sldChg>
      <pc:sldChg chg="del">
        <pc:chgData name="Butts, Olivia Rose" userId="7bccf85d-dbd4-414c-b99f-e19d0883ae5d" providerId="ADAL" clId="{97F78F17-231E-4ED6-B941-4F249CBC2FB0}" dt="2024-07-10T15:26:58.012" v="391" actId="47"/>
        <pc:sldMkLst>
          <pc:docMk/>
          <pc:sldMk cId="3364935945" sldId="439"/>
        </pc:sldMkLst>
      </pc:sldChg>
      <pc:sldChg chg="del">
        <pc:chgData name="Butts, Olivia Rose" userId="7bccf85d-dbd4-414c-b99f-e19d0883ae5d" providerId="ADAL" clId="{97F78F17-231E-4ED6-B941-4F249CBC2FB0}" dt="2024-07-10T15:26:58.475" v="392" actId="47"/>
        <pc:sldMkLst>
          <pc:docMk/>
          <pc:sldMk cId="2712558183" sldId="440"/>
        </pc:sldMkLst>
      </pc:sldChg>
      <pc:sldChg chg="del">
        <pc:chgData name="Butts, Olivia Rose" userId="7bccf85d-dbd4-414c-b99f-e19d0883ae5d" providerId="ADAL" clId="{97F78F17-231E-4ED6-B941-4F249CBC2FB0}" dt="2024-07-10T15:27:00.264" v="394" actId="47"/>
        <pc:sldMkLst>
          <pc:docMk/>
          <pc:sldMk cId="3800299197" sldId="441"/>
        </pc:sldMkLst>
      </pc:sldChg>
      <pc:sldChg chg="del">
        <pc:chgData name="Butts, Olivia Rose" userId="7bccf85d-dbd4-414c-b99f-e19d0883ae5d" providerId="ADAL" clId="{97F78F17-231E-4ED6-B941-4F249CBC2FB0}" dt="2024-07-10T15:26:59.092" v="393" actId="47"/>
        <pc:sldMkLst>
          <pc:docMk/>
          <pc:sldMk cId="126876503" sldId="442"/>
        </pc:sldMkLst>
      </pc:sldChg>
      <pc:sldChg chg="del">
        <pc:chgData name="Butts, Olivia Rose" userId="7bccf85d-dbd4-414c-b99f-e19d0883ae5d" providerId="ADAL" clId="{97F78F17-231E-4ED6-B941-4F249CBC2FB0}" dt="2024-07-10T15:26:57.195" v="390" actId="47"/>
        <pc:sldMkLst>
          <pc:docMk/>
          <pc:sldMk cId="2381200846" sldId="443"/>
        </pc:sldMkLst>
      </pc:sldChg>
      <pc:sldChg chg="del">
        <pc:chgData name="Butts, Olivia Rose" userId="7bccf85d-dbd4-414c-b99f-e19d0883ae5d" providerId="ADAL" clId="{97F78F17-231E-4ED6-B941-4F249CBC2FB0}" dt="2024-07-10T15:26:55.824" v="387" actId="47"/>
        <pc:sldMkLst>
          <pc:docMk/>
          <pc:sldMk cId="438592400" sldId="444"/>
        </pc:sldMkLst>
      </pc:sldChg>
      <pc:sldChg chg="del">
        <pc:chgData name="Butts, Olivia Rose" userId="7bccf85d-dbd4-414c-b99f-e19d0883ae5d" providerId="ADAL" clId="{97F78F17-231E-4ED6-B941-4F249CBC2FB0}" dt="2024-07-10T15:26:56.287" v="388" actId="47"/>
        <pc:sldMkLst>
          <pc:docMk/>
          <pc:sldMk cId="3889814428" sldId="445"/>
        </pc:sldMkLst>
      </pc:sldChg>
      <pc:sldChg chg="del">
        <pc:chgData name="Butts, Olivia Rose" userId="7bccf85d-dbd4-414c-b99f-e19d0883ae5d" providerId="ADAL" clId="{97F78F17-231E-4ED6-B941-4F249CBC2FB0}" dt="2024-07-10T15:26:56.757" v="389" actId="47"/>
        <pc:sldMkLst>
          <pc:docMk/>
          <pc:sldMk cId="1475417540" sldId="446"/>
        </pc:sldMkLst>
      </pc:sldChg>
      <pc:sldChg chg="del">
        <pc:chgData name="Butts, Olivia Rose" userId="7bccf85d-dbd4-414c-b99f-e19d0883ae5d" providerId="ADAL" clId="{97F78F17-231E-4ED6-B941-4F249CBC2FB0}" dt="2024-07-10T15:27:00.819" v="395" actId="47"/>
        <pc:sldMkLst>
          <pc:docMk/>
          <pc:sldMk cId="4248515395" sldId="447"/>
        </pc:sldMkLst>
      </pc:sldChg>
      <pc:sldChg chg="del">
        <pc:chgData name="Butts, Olivia Rose" userId="7bccf85d-dbd4-414c-b99f-e19d0883ae5d" providerId="ADAL" clId="{97F78F17-231E-4ED6-B941-4F249CBC2FB0}" dt="2024-07-10T15:27:02.322" v="396" actId="47"/>
        <pc:sldMkLst>
          <pc:docMk/>
          <pc:sldMk cId="1167904247" sldId="448"/>
        </pc:sldMkLst>
      </pc:sldChg>
      <pc:sldChg chg="del">
        <pc:chgData name="Butts, Olivia Rose" userId="7bccf85d-dbd4-414c-b99f-e19d0883ae5d" providerId="ADAL" clId="{97F78F17-231E-4ED6-B941-4F249CBC2FB0}" dt="2024-07-10T15:26:55.354" v="386" actId="47"/>
        <pc:sldMkLst>
          <pc:docMk/>
          <pc:sldMk cId="3553039689" sldId="622"/>
        </pc:sldMkLst>
      </pc:sldChg>
      <pc:sldChg chg="del">
        <pc:chgData name="Butts, Olivia Rose" userId="7bccf85d-dbd4-414c-b99f-e19d0883ae5d" providerId="ADAL" clId="{97F78F17-231E-4ED6-B941-4F249CBC2FB0}" dt="2024-07-10T15:25:30.908" v="186" actId="47"/>
        <pc:sldMkLst>
          <pc:docMk/>
          <pc:sldMk cId="4204377376" sldId="624"/>
        </pc:sldMkLst>
      </pc:sldChg>
      <pc:sldChg chg="del">
        <pc:chgData name="Butts, Olivia Rose" userId="7bccf85d-dbd4-414c-b99f-e19d0883ae5d" providerId="ADAL" clId="{97F78F17-231E-4ED6-B941-4F249CBC2FB0}" dt="2024-07-10T15:25:31.711" v="187" actId="47"/>
        <pc:sldMkLst>
          <pc:docMk/>
          <pc:sldMk cId="1170474266" sldId="625"/>
        </pc:sldMkLst>
      </pc:sldChg>
      <pc:sldChg chg="del">
        <pc:chgData name="Butts, Olivia Rose" userId="7bccf85d-dbd4-414c-b99f-e19d0883ae5d" providerId="ADAL" clId="{97F78F17-231E-4ED6-B941-4F249CBC2FB0}" dt="2024-07-10T15:25:32.652" v="188" actId="47"/>
        <pc:sldMkLst>
          <pc:docMk/>
          <pc:sldMk cId="2578790153" sldId="626"/>
        </pc:sldMkLst>
      </pc:sldChg>
      <pc:sldChg chg="del">
        <pc:chgData name="Butts, Olivia Rose" userId="7bccf85d-dbd4-414c-b99f-e19d0883ae5d" providerId="ADAL" clId="{97F78F17-231E-4ED6-B941-4F249CBC2FB0}" dt="2024-07-10T15:25:33.317" v="189" actId="47"/>
        <pc:sldMkLst>
          <pc:docMk/>
          <pc:sldMk cId="54975095" sldId="627"/>
        </pc:sldMkLst>
      </pc:sldChg>
      <pc:sldChg chg="modSp mod">
        <pc:chgData name="Butts, Olivia Rose" userId="7bccf85d-dbd4-414c-b99f-e19d0883ae5d" providerId="ADAL" clId="{97F78F17-231E-4ED6-B941-4F249CBC2FB0}" dt="2024-07-10T15:21:43.297" v="13" actId="20577"/>
        <pc:sldMkLst>
          <pc:docMk/>
          <pc:sldMk cId="3075415390" sldId="628"/>
        </pc:sldMkLst>
        <pc:spChg chg="mod">
          <ac:chgData name="Butts, Olivia Rose" userId="7bccf85d-dbd4-414c-b99f-e19d0883ae5d" providerId="ADAL" clId="{97F78F17-231E-4ED6-B941-4F249CBC2FB0}" dt="2024-07-10T15:21:43.297" v="13" actId="20577"/>
          <ac:spMkLst>
            <pc:docMk/>
            <pc:sldMk cId="3075415390" sldId="628"/>
            <ac:spMk id="4" creationId="{00000000-0000-0000-0000-000000000000}"/>
          </ac:spMkLst>
        </pc:spChg>
      </pc:sldChg>
      <pc:sldChg chg="modSp mod">
        <pc:chgData name="Butts, Olivia Rose" userId="7bccf85d-dbd4-414c-b99f-e19d0883ae5d" providerId="ADAL" clId="{97F78F17-231E-4ED6-B941-4F249CBC2FB0}" dt="2024-07-10T15:22:47.149" v="154" actId="20577"/>
        <pc:sldMkLst>
          <pc:docMk/>
          <pc:sldMk cId="2572140491" sldId="629"/>
        </pc:sldMkLst>
        <pc:spChg chg="mod">
          <ac:chgData name="Butts, Olivia Rose" userId="7bccf85d-dbd4-414c-b99f-e19d0883ae5d" providerId="ADAL" clId="{97F78F17-231E-4ED6-B941-4F249CBC2FB0}" dt="2024-07-10T15:22:47.149" v="154" actId="20577"/>
          <ac:spMkLst>
            <pc:docMk/>
            <pc:sldMk cId="2572140491" sldId="629"/>
            <ac:spMk id="4" creationId="{00000000-0000-0000-0000-000000000000}"/>
          </ac:spMkLst>
        </pc:spChg>
      </pc:sldChg>
      <pc:sldChg chg="modSp mod">
        <pc:chgData name="Butts, Olivia Rose" userId="7bccf85d-dbd4-414c-b99f-e19d0883ae5d" providerId="ADAL" clId="{97F78F17-231E-4ED6-B941-4F249CBC2FB0}" dt="2024-07-10T15:26:08.131" v="267" actId="20577"/>
        <pc:sldMkLst>
          <pc:docMk/>
          <pc:sldMk cId="2017753241" sldId="632"/>
        </pc:sldMkLst>
        <pc:spChg chg="mod">
          <ac:chgData name="Butts, Olivia Rose" userId="7bccf85d-dbd4-414c-b99f-e19d0883ae5d" providerId="ADAL" clId="{97F78F17-231E-4ED6-B941-4F249CBC2FB0}" dt="2024-07-10T15:26:08.131" v="267" actId="20577"/>
          <ac:spMkLst>
            <pc:docMk/>
            <pc:sldMk cId="2017753241" sldId="632"/>
            <ac:spMk id="2" creationId="{AB8EB854-E817-B85F-0F8B-D25094786666}"/>
          </ac:spMkLst>
        </pc:spChg>
      </pc:sldChg>
      <pc:sldChg chg="modSp mod">
        <pc:chgData name="Butts, Olivia Rose" userId="7bccf85d-dbd4-414c-b99f-e19d0883ae5d" providerId="ADAL" clId="{97F78F17-231E-4ED6-B941-4F249CBC2FB0}" dt="2024-07-10T15:26:51.483" v="384" actId="6549"/>
        <pc:sldMkLst>
          <pc:docMk/>
          <pc:sldMk cId="1095848363" sldId="633"/>
        </pc:sldMkLst>
        <pc:spChg chg="mod">
          <ac:chgData name="Butts, Olivia Rose" userId="7bccf85d-dbd4-414c-b99f-e19d0883ae5d" providerId="ADAL" clId="{97F78F17-231E-4ED6-B941-4F249CBC2FB0}" dt="2024-07-10T15:26:47.810" v="383" actId="20577"/>
          <ac:spMkLst>
            <pc:docMk/>
            <pc:sldMk cId="1095848363" sldId="633"/>
            <ac:spMk id="2" creationId="{44EF01D1-BD90-DE02-9EE9-62DC9697A85A}"/>
          </ac:spMkLst>
        </pc:spChg>
        <pc:spChg chg="mod">
          <ac:chgData name="Butts, Olivia Rose" userId="7bccf85d-dbd4-414c-b99f-e19d0883ae5d" providerId="ADAL" clId="{97F78F17-231E-4ED6-B941-4F249CBC2FB0}" dt="2024-07-10T15:26:51.483" v="384" actId="6549"/>
          <ac:spMkLst>
            <pc:docMk/>
            <pc:sldMk cId="1095848363" sldId="633"/>
            <ac:spMk id="3" creationId="{5C0768C5-E798-55B9-E942-EFCAB0FA6BE2}"/>
          </ac:spMkLst>
        </pc:spChg>
      </pc:sldChg>
      <pc:sldChg chg="modSp mod">
        <pc:chgData name="Butts, Olivia Rose" userId="7bccf85d-dbd4-414c-b99f-e19d0883ae5d" providerId="ADAL" clId="{97F78F17-231E-4ED6-B941-4F249CBC2FB0}" dt="2024-07-10T15:25:50.827" v="231" actId="20577"/>
        <pc:sldMkLst>
          <pc:docMk/>
          <pc:sldMk cId="225942918" sldId="634"/>
        </pc:sldMkLst>
        <pc:spChg chg="mod">
          <ac:chgData name="Butts, Olivia Rose" userId="7bccf85d-dbd4-414c-b99f-e19d0883ae5d" providerId="ADAL" clId="{97F78F17-231E-4ED6-B941-4F249CBC2FB0}" dt="2024-07-10T15:25:50.827" v="231" actId="20577"/>
          <ac:spMkLst>
            <pc:docMk/>
            <pc:sldMk cId="225942918" sldId="634"/>
            <ac:spMk id="2" creationId="{49D891D0-8BCE-64D2-15F9-9AF6D880EE00}"/>
          </ac:spMkLst>
        </pc:spChg>
      </pc:sldChg>
      <pc:sldChg chg="del">
        <pc:chgData name="Butts, Olivia Rose" userId="7bccf85d-dbd4-414c-b99f-e19d0883ae5d" providerId="ADAL" clId="{97F78F17-231E-4ED6-B941-4F249CBC2FB0}" dt="2024-07-10T15:26:34.972" v="322" actId="47"/>
        <pc:sldMkLst>
          <pc:docMk/>
          <pc:sldMk cId="160836898" sldId="635"/>
        </pc:sldMkLst>
      </pc:sldChg>
      <pc:sldChg chg="del">
        <pc:chgData name="Butts, Olivia Rose" userId="7bccf85d-dbd4-414c-b99f-e19d0883ae5d" providerId="ADAL" clId="{97F78F17-231E-4ED6-B941-4F249CBC2FB0}" dt="2024-07-10T15:25:37.364" v="190" actId="47"/>
        <pc:sldMkLst>
          <pc:docMk/>
          <pc:sldMk cId="132619579" sldId="636"/>
        </pc:sldMkLst>
      </pc:sldChg>
      <pc:sldChg chg="del">
        <pc:chgData name="Butts, Olivia Rose" userId="7bccf85d-dbd4-414c-b99f-e19d0883ae5d" providerId="ADAL" clId="{97F78F17-231E-4ED6-B941-4F249CBC2FB0}" dt="2024-07-10T15:25:38.082" v="191" actId="47"/>
        <pc:sldMkLst>
          <pc:docMk/>
          <pc:sldMk cId="2326260696" sldId="637"/>
        </pc:sldMkLst>
      </pc:sldChg>
      <pc:sldChg chg="del">
        <pc:chgData name="Butts, Olivia Rose" userId="7bccf85d-dbd4-414c-b99f-e19d0883ae5d" providerId="ADAL" clId="{97F78F17-231E-4ED6-B941-4F249CBC2FB0}" dt="2024-07-10T15:25:38.614" v="192" actId="47"/>
        <pc:sldMkLst>
          <pc:docMk/>
          <pc:sldMk cId="3491433845" sldId="638"/>
        </pc:sldMkLst>
      </pc:sldChg>
      <pc:sldChg chg="del">
        <pc:chgData name="Butts, Olivia Rose" userId="7bccf85d-dbd4-414c-b99f-e19d0883ae5d" providerId="ADAL" clId="{97F78F17-231E-4ED6-B941-4F249CBC2FB0}" dt="2024-07-10T15:25:39.115" v="193" actId="47"/>
        <pc:sldMkLst>
          <pc:docMk/>
          <pc:sldMk cId="3888224811" sldId="639"/>
        </pc:sldMkLst>
      </pc:sldChg>
      <pc:sldChg chg="modSp mod">
        <pc:chgData name="Butts, Olivia Rose" userId="7bccf85d-dbd4-414c-b99f-e19d0883ae5d" providerId="ADAL" clId="{97F78F17-231E-4ED6-B941-4F249CBC2FB0}" dt="2024-07-10T15:24:50.177" v="156" actId="20577"/>
        <pc:sldMkLst>
          <pc:docMk/>
          <pc:sldMk cId="3431553062" sldId="640"/>
        </pc:sldMkLst>
        <pc:spChg chg="mod">
          <ac:chgData name="Butts, Olivia Rose" userId="7bccf85d-dbd4-414c-b99f-e19d0883ae5d" providerId="ADAL" clId="{97F78F17-231E-4ED6-B941-4F249CBC2FB0}" dt="2024-07-10T15:24:50.177" v="156" actId="20577"/>
          <ac:spMkLst>
            <pc:docMk/>
            <pc:sldMk cId="3431553062" sldId="640"/>
            <ac:spMk id="3" creationId="{4A4577EB-13F3-53BD-2241-1CDFA0E01D93}"/>
          </ac:spMkLst>
        </pc:spChg>
      </pc:sldChg>
      <pc:sldChg chg="modSp mod">
        <pc:chgData name="Butts, Olivia Rose" userId="7bccf85d-dbd4-414c-b99f-e19d0883ae5d" providerId="ADAL" clId="{97F78F17-231E-4ED6-B941-4F249CBC2FB0}" dt="2024-07-10T15:24:47.380" v="155" actId="20577"/>
        <pc:sldMkLst>
          <pc:docMk/>
          <pc:sldMk cId="1917003448" sldId="641"/>
        </pc:sldMkLst>
        <pc:spChg chg="mod">
          <ac:chgData name="Butts, Olivia Rose" userId="7bccf85d-dbd4-414c-b99f-e19d0883ae5d" providerId="ADAL" clId="{97F78F17-231E-4ED6-B941-4F249CBC2FB0}" dt="2024-07-10T15:24:47.380" v="155" actId="20577"/>
          <ac:spMkLst>
            <pc:docMk/>
            <pc:sldMk cId="1917003448" sldId="641"/>
            <ac:spMk id="3" creationId="{4A4577EB-13F3-53BD-2241-1CDFA0E01D93}"/>
          </ac:spMkLst>
        </pc:spChg>
      </pc:sldChg>
      <pc:sldChg chg="modSp mod">
        <pc:chgData name="Butts, Olivia Rose" userId="7bccf85d-dbd4-414c-b99f-e19d0883ae5d" providerId="ADAL" clId="{97F78F17-231E-4ED6-B941-4F249CBC2FB0}" dt="2024-07-10T15:24:51.706" v="157" actId="20577"/>
        <pc:sldMkLst>
          <pc:docMk/>
          <pc:sldMk cId="4174956691" sldId="642"/>
        </pc:sldMkLst>
        <pc:spChg chg="mod">
          <ac:chgData name="Butts, Olivia Rose" userId="7bccf85d-dbd4-414c-b99f-e19d0883ae5d" providerId="ADAL" clId="{97F78F17-231E-4ED6-B941-4F249CBC2FB0}" dt="2024-07-10T15:24:51.706" v="157" actId="20577"/>
          <ac:spMkLst>
            <pc:docMk/>
            <pc:sldMk cId="4174956691" sldId="642"/>
            <ac:spMk id="3" creationId="{4A4577EB-13F3-53BD-2241-1CDFA0E01D93}"/>
          </ac:spMkLst>
        </pc:spChg>
      </pc:sldChg>
      <pc:sldChg chg="modSp mod">
        <pc:chgData name="Butts, Olivia Rose" userId="7bccf85d-dbd4-414c-b99f-e19d0883ae5d" providerId="ADAL" clId="{97F78F17-231E-4ED6-B941-4F249CBC2FB0}" dt="2024-07-10T15:24:54.228" v="158" actId="20577"/>
        <pc:sldMkLst>
          <pc:docMk/>
          <pc:sldMk cId="4004377308" sldId="643"/>
        </pc:sldMkLst>
        <pc:spChg chg="mod">
          <ac:chgData name="Butts, Olivia Rose" userId="7bccf85d-dbd4-414c-b99f-e19d0883ae5d" providerId="ADAL" clId="{97F78F17-231E-4ED6-B941-4F249CBC2FB0}" dt="2024-07-10T15:24:54.228" v="158" actId="20577"/>
          <ac:spMkLst>
            <pc:docMk/>
            <pc:sldMk cId="4004377308" sldId="643"/>
            <ac:spMk id="3" creationId="{4A4577EB-13F3-53BD-2241-1CDFA0E01D93}"/>
          </ac:spMkLst>
        </pc:spChg>
      </pc:sldChg>
      <pc:sldChg chg="modSp mod">
        <pc:chgData name="Butts, Olivia Rose" userId="7bccf85d-dbd4-414c-b99f-e19d0883ae5d" providerId="ADAL" clId="{97F78F17-231E-4ED6-B941-4F249CBC2FB0}" dt="2024-07-10T15:24:55.884" v="159" actId="20577"/>
        <pc:sldMkLst>
          <pc:docMk/>
          <pc:sldMk cId="4242146014" sldId="644"/>
        </pc:sldMkLst>
        <pc:spChg chg="mod">
          <ac:chgData name="Butts, Olivia Rose" userId="7bccf85d-dbd4-414c-b99f-e19d0883ae5d" providerId="ADAL" clId="{97F78F17-231E-4ED6-B941-4F249CBC2FB0}" dt="2024-07-10T15:24:55.884" v="159" actId="20577"/>
          <ac:spMkLst>
            <pc:docMk/>
            <pc:sldMk cId="4242146014" sldId="644"/>
            <ac:spMk id="3" creationId="{BF9CEF77-0928-3A2D-0AFC-9EF282C05145}"/>
          </ac:spMkLst>
        </pc:spChg>
      </pc:sldChg>
      <pc:sldChg chg="modSp add mod">
        <pc:chgData name="Butts, Olivia Rose" userId="7bccf85d-dbd4-414c-b99f-e19d0883ae5d" providerId="ADAL" clId="{97F78F17-231E-4ED6-B941-4F249CBC2FB0}" dt="2024-07-10T15:27:13.106" v="412" actId="20577"/>
        <pc:sldMkLst>
          <pc:docMk/>
          <pc:sldMk cId="789906950" sldId="645"/>
        </pc:sldMkLst>
        <pc:spChg chg="mod">
          <ac:chgData name="Butts, Olivia Rose" userId="7bccf85d-dbd4-414c-b99f-e19d0883ae5d" providerId="ADAL" clId="{97F78F17-231E-4ED6-B941-4F249CBC2FB0}" dt="2024-07-10T15:27:13.106" v="412" actId="20577"/>
          <ac:spMkLst>
            <pc:docMk/>
            <pc:sldMk cId="789906950" sldId="645"/>
            <ac:spMk id="2" creationId="{44EF01D1-BD90-DE02-9EE9-62DC9697A85A}"/>
          </ac:spMkLst>
        </pc:spChg>
      </pc:sldChg>
      <pc:sldMasterChg chg="del delSldLayout">
        <pc:chgData name="Butts, Olivia Rose" userId="7bccf85d-dbd4-414c-b99f-e19d0883ae5d" providerId="ADAL" clId="{97F78F17-231E-4ED6-B941-4F249CBC2FB0}" dt="2024-07-10T15:27:02.322" v="396" actId="47"/>
        <pc:sldMasterMkLst>
          <pc:docMk/>
          <pc:sldMasterMk cId="1066565685" sldId="2147483660"/>
        </pc:sldMasterMkLst>
        <pc:sldLayoutChg chg="del">
          <pc:chgData name="Butts, Olivia Rose" userId="7bccf85d-dbd4-414c-b99f-e19d0883ae5d" providerId="ADAL" clId="{97F78F17-231E-4ED6-B941-4F249CBC2FB0}" dt="2024-07-10T15:27:02.322" v="396" actId="47"/>
          <pc:sldLayoutMkLst>
            <pc:docMk/>
            <pc:sldMasterMk cId="1066565685" sldId="2147483660"/>
            <pc:sldLayoutMk cId="80636336" sldId="2147483661"/>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626266583" sldId="2147483662"/>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3535135664" sldId="2147483663"/>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3047630803" sldId="2147483664"/>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282273858" sldId="2147483665"/>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3633744415" sldId="2147483666"/>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158433982" sldId="2147483667"/>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1116004268" sldId="2147483668"/>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554244615" sldId="2147483669"/>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3748138937" sldId="2147483670"/>
          </pc:sldLayoutMkLst>
        </pc:sldLayoutChg>
        <pc:sldLayoutChg chg="del">
          <pc:chgData name="Butts, Olivia Rose" userId="7bccf85d-dbd4-414c-b99f-e19d0883ae5d" providerId="ADAL" clId="{97F78F17-231E-4ED6-B941-4F249CBC2FB0}" dt="2024-07-10T15:27:02.322" v="396" actId="47"/>
          <pc:sldLayoutMkLst>
            <pc:docMk/>
            <pc:sldMasterMk cId="1066565685" sldId="2147483660"/>
            <pc:sldLayoutMk cId="2693748859" sldId="2147483671"/>
          </pc:sldLayoutMkLst>
        </pc:sldLayoutChg>
      </pc:sldMasterChg>
      <pc:sldMasterChg chg="del delSldLayout">
        <pc:chgData name="Butts, Olivia Rose" userId="7bccf85d-dbd4-414c-b99f-e19d0883ae5d" providerId="ADAL" clId="{97F78F17-231E-4ED6-B941-4F249CBC2FB0}" dt="2024-07-10T15:25:39.115" v="193" actId="47"/>
        <pc:sldMasterMkLst>
          <pc:docMk/>
          <pc:sldMasterMk cId="883451132" sldId="2147483672"/>
        </pc:sldMasterMkLst>
        <pc:sldLayoutChg chg="del">
          <pc:chgData name="Butts, Olivia Rose" userId="7bccf85d-dbd4-414c-b99f-e19d0883ae5d" providerId="ADAL" clId="{97F78F17-231E-4ED6-B941-4F249CBC2FB0}" dt="2024-07-10T15:25:39.115" v="193" actId="47"/>
          <pc:sldLayoutMkLst>
            <pc:docMk/>
            <pc:sldMasterMk cId="883451132" sldId="2147483672"/>
            <pc:sldLayoutMk cId="1233561588" sldId="2147483673"/>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251339674" sldId="2147483674"/>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310541229" sldId="2147483675"/>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2777178768" sldId="2147483676"/>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3631626692" sldId="2147483677"/>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3277249710" sldId="2147483678"/>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329436565" sldId="2147483679"/>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644842511" sldId="2147483680"/>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1924151090" sldId="2147483681"/>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2199841623" sldId="2147483682"/>
          </pc:sldLayoutMkLst>
        </pc:sldLayoutChg>
        <pc:sldLayoutChg chg="del">
          <pc:chgData name="Butts, Olivia Rose" userId="7bccf85d-dbd4-414c-b99f-e19d0883ae5d" providerId="ADAL" clId="{97F78F17-231E-4ED6-B941-4F249CBC2FB0}" dt="2024-07-10T15:25:39.115" v="193" actId="47"/>
          <pc:sldLayoutMkLst>
            <pc:docMk/>
            <pc:sldMasterMk cId="883451132" sldId="2147483672"/>
            <pc:sldLayoutMk cId="3164511907" sldId="2147483683"/>
          </pc:sldLayoutMkLst>
        </pc:sldLayoutChg>
      </pc:sldMasterChg>
    </pc:docChg>
  </pc:docChgLst>
  <pc:docChgLst>
    <pc:chgData name="Butts, Olivia Rose" userId="S::orr3@psu.edu::7bccf85d-dbd4-414c-b99f-e19d0883ae5d" providerId="AD" clId="Web-{D8E5FD72-FC13-273A-FDED-3ED823D7CDCE}"/>
    <pc:docChg chg="addSld delSld modSld">
      <pc:chgData name="Butts, Olivia Rose" userId="S::orr3@psu.edu::7bccf85d-dbd4-414c-b99f-e19d0883ae5d" providerId="AD" clId="Web-{D8E5FD72-FC13-273A-FDED-3ED823D7CDCE}" dt="2024-07-15T14:25:09.830" v="739"/>
      <pc:docMkLst>
        <pc:docMk/>
      </pc:docMkLst>
      <pc:sldChg chg="modSp del">
        <pc:chgData name="Butts, Olivia Rose" userId="S::orr3@psu.edu::7bccf85d-dbd4-414c-b99f-e19d0883ae5d" providerId="AD" clId="Web-{D8E5FD72-FC13-273A-FDED-3ED823D7CDCE}" dt="2024-07-15T14:25:06.299" v="733"/>
        <pc:sldMkLst>
          <pc:docMk/>
          <pc:sldMk cId="3431553062" sldId="640"/>
        </pc:sldMkLst>
        <pc:spChg chg="mod">
          <ac:chgData name="Butts, Olivia Rose" userId="S::orr3@psu.edu::7bccf85d-dbd4-414c-b99f-e19d0883ae5d" providerId="AD" clId="Web-{D8E5FD72-FC13-273A-FDED-3ED823D7CDCE}" dt="2024-07-15T14:11:15.797" v="34" actId="20577"/>
          <ac:spMkLst>
            <pc:docMk/>
            <pc:sldMk cId="3431553062" sldId="640"/>
            <ac:spMk id="3" creationId="{4A4577EB-13F3-53BD-2241-1CDFA0E01D93}"/>
          </ac:spMkLst>
        </pc:spChg>
      </pc:sldChg>
      <pc:sldChg chg="modSp del">
        <pc:chgData name="Butts, Olivia Rose" userId="S::orr3@psu.edu::7bccf85d-dbd4-414c-b99f-e19d0883ae5d" providerId="AD" clId="Web-{D8E5FD72-FC13-273A-FDED-3ED823D7CDCE}" dt="2024-07-15T14:25:05.377" v="732"/>
        <pc:sldMkLst>
          <pc:docMk/>
          <pc:sldMk cId="1917003448" sldId="641"/>
        </pc:sldMkLst>
        <pc:spChg chg="mod">
          <ac:chgData name="Butts, Olivia Rose" userId="S::orr3@psu.edu::7bccf85d-dbd4-414c-b99f-e19d0883ae5d" providerId="AD" clId="Web-{D8E5FD72-FC13-273A-FDED-3ED823D7CDCE}" dt="2024-07-15T14:11:39.110" v="46" actId="20577"/>
          <ac:spMkLst>
            <pc:docMk/>
            <pc:sldMk cId="1917003448" sldId="641"/>
            <ac:spMk id="3" creationId="{4A4577EB-13F3-53BD-2241-1CDFA0E01D93}"/>
          </ac:spMkLst>
        </pc:spChg>
      </pc:sldChg>
      <pc:sldChg chg="modSp del">
        <pc:chgData name="Butts, Olivia Rose" userId="S::orr3@psu.edu::7bccf85d-dbd4-414c-b99f-e19d0883ae5d" providerId="AD" clId="Web-{D8E5FD72-FC13-273A-FDED-3ED823D7CDCE}" dt="2024-07-15T14:25:06.955" v="734"/>
        <pc:sldMkLst>
          <pc:docMk/>
          <pc:sldMk cId="4174956691" sldId="642"/>
        </pc:sldMkLst>
        <pc:spChg chg="mod">
          <ac:chgData name="Butts, Olivia Rose" userId="S::orr3@psu.edu::7bccf85d-dbd4-414c-b99f-e19d0883ae5d" providerId="AD" clId="Web-{D8E5FD72-FC13-273A-FDED-3ED823D7CDCE}" dt="2024-07-15T14:10:53.672" v="23" actId="20577"/>
          <ac:spMkLst>
            <pc:docMk/>
            <pc:sldMk cId="4174956691" sldId="642"/>
            <ac:spMk id="3" creationId="{4A4577EB-13F3-53BD-2241-1CDFA0E01D93}"/>
          </ac:spMkLst>
        </pc:spChg>
      </pc:sldChg>
      <pc:sldChg chg="modSp del">
        <pc:chgData name="Butts, Olivia Rose" userId="S::orr3@psu.edu::7bccf85d-dbd4-414c-b99f-e19d0883ae5d" providerId="AD" clId="Web-{D8E5FD72-FC13-273A-FDED-3ED823D7CDCE}" dt="2024-07-15T14:25:07.596" v="735"/>
        <pc:sldMkLst>
          <pc:docMk/>
          <pc:sldMk cId="4004377308" sldId="643"/>
        </pc:sldMkLst>
        <pc:spChg chg="mod">
          <ac:chgData name="Butts, Olivia Rose" userId="S::orr3@psu.edu::7bccf85d-dbd4-414c-b99f-e19d0883ae5d" providerId="AD" clId="Web-{D8E5FD72-FC13-273A-FDED-3ED823D7CDCE}" dt="2024-07-15T14:09:56.296" v="3" actId="20577"/>
          <ac:spMkLst>
            <pc:docMk/>
            <pc:sldMk cId="4004377308" sldId="643"/>
            <ac:spMk id="3" creationId="{4A4577EB-13F3-53BD-2241-1CDFA0E01D93}"/>
          </ac:spMkLst>
        </pc:spChg>
      </pc:sldChg>
      <pc:sldChg chg="modSp del">
        <pc:chgData name="Butts, Olivia Rose" userId="S::orr3@psu.edu::7bccf85d-dbd4-414c-b99f-e19d0883ae5d" providerId="AD" clId="Web-{D8E5FD72-FC13-273A-FDED-3ED823D7CDCE}" dt="2024-07-15T14:25:08.142" v="736"/>
        <pc:sldMkLst>
          <pc:docMk/>
          <pc:sldMk cId="4242146014" sldId="644"/>
        </pc:sldMkLst>
        <pc:spChg chg="mod">
          <ac:chgData name="Butts, Olivia Rose" userId="S::orr3@psu.edu::7bccf85d-dbd4-414c-b99f-e19d0883ae5d" providerId="AD" clId="Web-{D8E5FD72-FC13-273A-FDED-3ED823D7CDCE}" dt="2024-07-15T14:12:29.221" v="78" actId="20577"/>
          <ac:spMkLst>
            <pc:docMk/>
            <pc:sldMk cId="4242146014" sldId="644"/>
            <ac:spMk id="3" creationId="{BF9CEF77-0928-3A2D-0AFC-9EF282C05145}"/>
          </ac:spMkLst>
        </pc:spChg>
      </pc:sldChg>
      <pc:sldChg chg="modSp add del replId">
        <pc:chgData name="Butts, Olivia Rose" userId="S::orr3@psu.edu::7bccf85d-dbd4-414c-b99f-e19d0883ae5d" providerId="AD" clId="Web-{D8E5FD72-FC13-273A-FDED-3ED823D7CDCE}" dt="2024-07-15T14:25:09.830" v="739"/>
        <pc:sldMkLst>
          <pc:docMk/>
          <pc:sldMk cId="2997404150" sldId="646"/>
        </pc:sldMkLst>
        <pc:spChg chg="mod">
          <ac:chgData name="Butts, Olivia Rose" userId="S::orr3@psu.edu::7bccf85d-dbd4-414c-b99f-e19d0883ae5d" providerId="AD" clId="Web-{D8E5FD72-FC13-273A-FDED-3ED823D7CDCE}" dt="2024-07-15T14:10:38.250" v="19" actId="20577"/>
          <ac:spMkLst>
            <pc:docMk/>
            <pc:sldMk cId="2997404150" sldId="646"/>
            <ac:spMk id="3" creationId="{BF9CEF77-0928-3A2D-0AFC-9EF282C05145}"/>
          </ac:spMkLst>
        </pc:spChg>
      </pc:sldChg>
      <pc:sldChg chg="modSp add del replId">
        <pc:chgData name="Butts, Olivia Rose" userId="S::orr3@psu.edu::7bccf85d-dbd4-414c-b99f-e19d0883ae5d" providerId="AD" clId="Web-{D8E5FD72-FC13-273A-FDED-3ED823D7CDCE}" dt="2024-07-15T14:25:09.127" v="738"/>
        <pc:sldMkLst>
          <pc:docMk/>
          <pc:sldMk cId="138036950" sldId="647"/>
        </pc:sldMkLst>
        <pc:spChg chg="mod">
          <ac:chgData name="Butts, Olivia Rose" userId="S::orr3@psu.edu::7bccf85d-dbd4-414c-b99f-e19d0883ae5d" providerId="AD" clId="Web-{D8E5FD72-FC13-273A-FDED-3ED823D7CDCE}" dt="2024-07-15T14:12:01.111" v="53" actId="20577"/>
          <ac:spMkLst>
            <pc:docMk/>
            <pc:sldMk cId="138036950" sldId="647"/>
            <ac:spMk id="3" creationId="{BF9CEF77-0928-3A2D-0AFC-9EF282C05145}"/>
          </ac:spMkLst>
        </pc:spChg>
      </pc:sldChg>
      <pc:sldChg chg="modSp add del replId">
        <pc:chgData name="Butts, Olivia Rose" userId="S::orr3@psu.edu::7bccf85d-dbd4-414c-b99f-e19d0883ae5d" providerId="AD" clId="Web-{D8E5FD72-FC13-273A-FDED-3ED823D7CDCE}" dt="2024-07-15T14:25:08.580" v="737"/>
        <pc:sldMkLst>
          <pc:docMk/>
          <pc:sldMk cId="4067416412" sldId="648"/>
        </pc:sldMkLst>
        <pc:spChg chg="mod">
          <ac:chgData name="Butts, Olivia Rose" userId="S::orr3@psu.edu::7bccf85d-dbd4-414c-b99f-e19d0883ae5d" providerId="AD" clId="Web-{D8E5FD72-FC13-273A-FDED-3ED823D7CDCE}" dt="2024-07-15T14:12:23.596" v="73" actId="20577"/>
          <ac:spMkLst>
            <pc:docMk/>
            <pc:sldMk cId="4067416412" sldId="648"/>
            <ac:spMk id="3" creationId="{BF9CEF77-0928-3A2D-0AFC-9EF282C05145}"/>
          </ac:spMkLst>
        </pc:spChg>
      </pc:sldChg>
      <pc:sldChg chg="addSp delSp modSp new">
        <pc:chgData name="Butts, Olivia Rose" userId="S::orr3@psu.edu::7bccf85d-dbd4-414c-b99f-e19d0883ae5d" providerId="AD" clId="Web-{D8E5FD72-FC13-273A-FDED-3ED823D7CDCE}" dt="2024-07-15T14:21:38.326" v="684" actId="20577"/>
        <pc:sldMkLst>
          <pc:docMk/>
          <pc:sldMk cId="6908304" sldId="649"/>
        </pc:sldMkLst>
        <pc:spChg chg="mod">
          <ac:chgData name="Butts, Olivia Rose" userId="S::orr3@psu.edu::7bccf85d-dbd4-414c-b99f-e19d0883ae5d" providerId="AD" clId="Web-{D8E5FD72-FC13-273A-FDED-3ED823D7CDCE}" dt="2024-07-15T14:21:38.326" v="684" actId="20577"/>
          <ac:spMkLst>
            <pc:docMk/>
            <pc:sldMk cId="6908304" sldId="649"/>
            <ac:spMk id="2" creationId="{81B262C3-646F-6013-BBDE-73119F8E5597}"/>
          </ac:spMkLst>
        </pc:spChg>
        <pc:spChg chg="del">
          <ac:chgData name="Butts, Olivia Rose" userId="S::orr3@psu.edu::7bccf85d-dbd4-414c-b99f-e19d0883ae5d" providerId="AD" clId="Web-{D8E5FD72-FC13-273A-FDED-3ED823D7CDCE}" dt="2024-07-15T14:13:43.097" v="80"/>
          <ac:spMkLst>
            <pc:docMk/>
            <pc:sldMk cId="6908304" sldId="649"/>
            <ac:spMk id="3" creationId="{428EAA03-5685-9CAD-1AF7-611C314A7A98}"/>
          </ac:spMkLst>
        </pc:spChg>
        <pc:graphicFrameChg chg="add mod ord modGraphic">
          <ac:chgData name="Butts, Olivia Rose" userId="S::orr3@psu.edu::7bccf85d-dbd4-414c-b99f-e19d0883ae5d" providerId="AD" clId="Web-{D8E5FD72-FC13-273A-FDED-3ED823D7CDCE}" dt="2024-07-15T14:21:10.481" v="661"/>
          <ac:graphicFrameMkLst>
            <pc:docMk/>
            <pc:sldMk cId="6908304" sldId="649"/>
            <ac:graphicFrameMk id="4" creationId="{DD7D0A62-716A-53DD-6895-751BC3FE4448}"/>
          </ac:graphicFrameMkLst>
        </pc:graphicFrameChg>
      </pc:sldChg>
      <pc:sldChg chg="modSp add del replId">
        <pc:chgData name="Butts, Olivia Rose" userId="S::orr3@psu.edu::7bccf85d-dbd4-414c-b99f-e19d0883ae5d" providerId="AD" clId="Web-{D8E5FD72-FC13-273A-FDED-3ED823D7CDCE}" dt="2024-07-15T14:24:59.189" v="731"/>
        <pc:sldMkLst>
          <pc:docMk/>
          <pc:sldMk cId="432939209" sldId="650"/>
        </pc:sldMkLst>
        <pc:spChg chg="mod">
          <ac:chgData name="Butts, Olivia Rose" userId="S::orr3@psu.edu::7bccf85d-dbd4-414c-b99f-e19d0883ae5d" providerId="AD" clId="Web-{D8E5FD72-FC13-273A-FDED-3ED823D7CDCE}" dt="2024-07-15T14:21:51.045" v="690" actId="20577"/>
          <ac:spMkLst>
            <pc:docMk/>
            <pc:sldMk cId="432939209" sldId="650"/>
            <ac:spMk id="2" creationId="{81B262C3-646F-6013-BBDE-73119F8E5597}"/>
          </ac:spMkLst>
        </pc:spChg>
        <pc:graphicFrameChg chg="mod modGraphic">
          <ac:chgData name="Butts, Olivia Rose" userId="S::orr3@psu.edu::7bccf85d-dbd4-414c-b99f-e19d0883ae5d" providerId="AD" clId="Web-{D8E5FD72-FC13-273A-FDED-3ED823D7CDCE}" dt="2024-07-15T14:23:36.641" v="718"/>
          <ac:graphicFrameMkLst>
            <pc:docMk/>
            <pc:sldMk cId="432939209" sldId="650"/>
            <ac:graphicFrameMk id="4" creationId="{DD7D0A62-716A-53DD-6895-751BC3FE4448}"/>
          </ac:graphicFrameMkLst>
        </pc:graphicFrameChg>
      </pc:sldChg>
      <pc:sldChg chg="modSp add replId">
        <pc:chgData name="Butts, Olivia Rose" userId="S::orr3@psu.edu::7bccf85d-dbd4-414c-b99f-e19d0883ae5d" providerId="AD" clId="Web-{D8E5FD72-FC13-273A-FDED-3ED823D7CDCE}" dt="2024-07-15T14:24:54.752" v="730"/>
        <pc:sldMkLst>
          <pc:docMk/>
          <pc:sldMk cId="2290613551" sldId="651"/>
        </pc:sldMkLst>
        <pc:graphicFrameChg chg="mod modGraphic">
          <ac:chgData name="Butts, Olivia Rose" userId="S::orr3@psu.edu::7bccf85d-dbd4-414c-b99f-e19d0883ae5d" providerId="AD" clId="Web-{D8E5FD72-FC13-273A-FDED-3ED823D7CDCE}" dt="2024-07-15T14:24:54.752" v="730"/>
          <ac:graphicFrameMkLst>
            <pc:docMk/>
            <pc:sldMk cId="2290613551" sldId="651"/>
            <ac:graphicFrameMk id="4" creationId="{DD7D0A62-716A-53DD-6895-751BC3FE4448}"/>
          </ac:graphicFrameMkLst>
        </pc:graphicFrameChg>
      </pc:sldChg>
    </pc:docChg>
  </pc:docChgLst>
  <pc:docChgLst>
    <pc:chgData name="Butts, Olivia Rose" userId="S::orr3@psu.edu::7bccf85d-dbd4-414c-b99f-e19d0883ae5d" providerId="AD" clId="Web-{A8B9ED72-9EFC-188C-7BDD-24B0CBFCE439}"/>
    <pc:docChg chg="modSld">
      <pc:chgData name="Butts, Olivia Rose" userId="S::orr3@psu.edu::7bccf85d-dbd4-414c-b99f-e19d0883ae5d" providerId="AD" clId="Web-{A8B9ED72-9EFC-188C-7BDD-24B0CBFCE439}" dt="2024-08-29T12:55:42.187" v="20" actId="20577"/>
      <pc:docMkLst>
        <pc:docMk/>
      </pc:docMkLst>
      <pc:sldChg chg="modSp">
        <pc:chgData name="Butts, Olivia Rose" userId="S::orr3@psu.edu::7bccf85d-dbd4-414c-b99f-e19d0883ae5d" providerId="AD" clId="Web-{A8B9ED72-9EFC-188C-7BDD-24B0CBFCE439}" dt="2024-08-29T12:55:42.187" v="20" actId="20577"/>
        <pc:sldMkLst>
          <pc:docMk/>
          <pc:sldMk cId="731218577" sldId="264"/>
        </pc:sldMkLst>
        <pc:spChg chg="mod">
          <ac:chgData name="Butts, Olivia Rose" userId="S::orr3@psu.edu::7bccf85d-dbd4-414c-b99f-e19d0883ae5d" providerId="AD" clId="Web-{A8B9ED72-9EFC-188C-7BDD-24B0CBFCE439}" dt="2024-08-29T12:55:42.187" v="20" actId="20577"/>
          <ac:spMkLst>
            <pc:docMk/>
            <pc:sldMk cId="731218577" sldId="264"/>
            <ac:spMk id="4" creationId="{00000000-0000-0000-0000-000000000000}"/>
          </ac:spMkLst>
        </pc:spChg>
      </pc:sldChg>
      <pc:sldChg chg="modSp">
        <pc:chgData name="Butts, Olivia Rose" userId="S::orr3@psu.edu::7bccf85d-dbd4-414c-b99f-e19d0883ae5d" providerId="AD" clId="Web-{A8B9ED72-9EFC-188C-7BDD-24B0CBFCE439}" dt="2024-08-29T12:47:47.007" v="16" actId="20577"/>
        <pc:sldMkLst>
          <pc:docMk/>
          <pc:sldMk cId="2572140491" sldId="629"/>
        </pc:sldMkLst>
        <pc:spChg chg="mod">
          <ac:chgData name="Butts, Olivia Rose" userId="S::orr3@psu.edu::7bccf85d-dbd4-414c-b99f-e19d0883ae5d" providerId="AD" clId="Web-{A8B9ED72-9EFC-188C-7BDD-24B0CBFCE439}" dt="2024-08-29T12:47:47.007" v="16" actId="20577"/>
          <ac:spMkLst>
            <pc:docMk/>
            <pc:sldMk cId="2572140491" sldId="629"/>
            <ac:spMk id="4" creationId="{00000000-0000-0000-0000-000000000000}"/>
          </ac:spMkLst>
        </pc:spChg>
      </pc:sldChg>
    </pc:docChg>
  </pc:docChgLst>
  <pc:docChgLst>
    <pc:chgData name="Butts, Olivia Rose" userId="S::orr3@psu.edu::7bccf85d-dbd4-414c-b99f-e19d0883ae5d" providerId="AD" clId="Web-{6605F3E6-E997-5A4C-FC8C-E840EBDABFC9}"/>
    <pc:docChg chg="addSld modSld">
      <pc:chgData name="Butts, Olivia Rose" userId="S::orr3@psu.edu::7bccf85d-dbd4-414c-b99f-e19d0883ae5d" providerId="AD" clId="Web-{6605F3E6-E997-5A4C-FC8C-E840EBDABFC9}" dt="2024-08-07T15:25:33.253" v="2" actId="20577"/>
      <pc:docMkLst>
        <pc:docMk/>
      </pc:docMkLst>
      <pc:sldChg chg="modSp add replId">
        <pc:chgData name="Butts, Olivia Rose" userId="S::orr3@psu.edu::7bccf85d-dbd4-414c-b99f-e19d0883ae5d" providerId="AD" clId="Web-{6605F3E6-E997-5A4C-FC8C-E840EBDABFC9}" dt="2024-08-07T15:25:33.253" v="2" actId="20577"/>
        <pc:sldMkLst>
          <pc:docMk/>
          <pc:sldMk cId="2106709002" sldId="652"/>
        </pc:sldMkLst>
        <pc:spChg chg="mod">
          <ac:chgData name="Butts, Olivia Rose" userId="S::orr3@psu.edu::7bccf85d-dbd4-414c-b99f-e19d0883ae5d" providerId="AD" clId="Web-{6605F3E6-E997-5A4C-FC8C-E840EBDABFC9}" dt="2024-08-07T15:25:33.253" v="2" actId="20577"/>
          <ac:spMkLst>
            <pc:docMk/>
            <pc:sldMk cId="2106709002" sldId="652"/>
            <ac:spMk id="2" creationId="{00000000-0000-0000-0000-000000000000}"/>
          </ac:spMkLst>
        </pc:spChg>
        <pc:spChg chg="mod">
          <ac:chgData name="Butts, Olivia Rose" userId="S::orr3@psu.edu::7bccf85d-dbd4-414c-b99f-e19d0883ae5d" providerId="AD" clId="Web-{6605F3E6-E997-5A4C-FC8C-E840EBDABFC9}" dt="2024-08-07T15:25:32.159" v="1" actId="20577"/>
          <ac:spMkLst>
            <pc:docMk/>
            <pc:sldMk cId="2106709002" sldId="652"/>
            <ac:spMk id="4" creationId="{00000000-0000-0000-0000-000000000000}"/>
          </ac:spMkLst>
        </pc:spChg>
      </pc:sldChg>
    </pc:docChg>
  </pc:docChgLst>
  <pc:docChgLst>
    <pc:chgData name="Butts, Olivia Rose" userId="S::orr3@psu.edu::7bccf85d-dbd4-414c-b99f-e19d0883ae5d" providerId="AD" clId="Web-{956B8956-63F0-C9BC-6334-D7B052ACE63F}"/>
    <pc:docChg chg="delSld modSld">
      <pc:chgData name="Butts, Olivia Rose" userId="S::orr3@psu.edu::7bccf85d-dbd4-414c-b99f-e19d0883ae5d" providerId="AD" clId="Web-{956B8956-63F0-C9BC-6334-D7B052ACE63F}" dt="2024-09-09T15:24:18.842" v="27"/>
      <pc:docMkLst>
        <pc:docMk/>
      </pc:docMkLst>
      <pc:sldChg chg="del">
        <pc:chgData name="Butts, Olivia Rose" userId="S::orr3@psu.edu::7bccf85d-dbd4-414c-b99f-e19d0883ae5d" providerId="AD" clId="Web-{956B8956-63F0-C9BC-6334-D7B052ACE63F}" dt="2024-09-09T15:24:18.842" v="27"/>
        <pc:sldMkLst>
          <pc:docMk/>
          <pc:sldMk cId="682687554" sldId="653"/>
        </pc:sldMkLst>
      </pc:sldChg>
      <pc:sldChg chg="modSp">
        <pc:chgData name="Butts, Olivia Rose" userId="S::orr3@psu.edu::7bccf85d-dbd4-414c-b99f-e19d0883ae5d" providerId="AD" clId="Web-{956B8956-63F0-C9BC-6334-D7B052ACE63F}" dt="2024-09-09T15:11:52.384" v="26" actId="1076"/>
        <pc:sldMkLst>
          <pc:docMk/>
          <pc:sldMk cId="3296498062" sldId="662"/>
        </pc:sldMkLst>
        <pc:spChg chg="mod">
          <ac:chgData name="Butts, Olivia Rose" userId="S::orr3@psu.edu::7bccf85d-dbd4-414c-b99f-e19d0883ae5d" providerId="AD" clId="Web-{956B8956-63F0-C9BC-6334-D7B052ACE63F}" dt="2024-09-09T15:10:50.289" v="0" actId="20577"/>
          <ac:spMkLst>
            <pc:docMk/>
            <pc:sldMk cId="3296498062" sldId="662"/>
            <ac:spMk id="2" creationId="{04F2CA63-9782-1AC0-71CB-00623D74120A}"/>
          </ac:spMkLst>
        </pc:spChg>
        <pc:spChg chg="mod">
          <ac:chgData name="Butts, Olivia Rose" userId="S::orr3@psu.edu::7bccf85d-dbd4-414c-b99f-e19d0883ae5d" providerId="AD" clId="Web-{956B8956-63F0-C9BC-6334-D7B052ACE63F}" dt="2024-09-09T15:11:48.899" v="25" actId="20577"/>
          <ac:spMkLst>
            <pc:docMk/>
            <pc:sldMk cId="3296498062" sldId="662"/>
            <ac:spMk id="3" creationId="{25B3B556-6C36-D62F-BCC6-E386EEA24857}"/>
          </ac:spMkLst>
        </pc:spChg>
        <pc:picChg chg="mod">
          <ac:chgData name="Butts, Olivia Rose" userId="S::orr3@psu.edu::7bccf85d-dbd4-414c-b99f-e19d0883ae5d" providerId="AD" clId="Web-{956B8956-63F0-C9BC-6334-D7B052ACE63F}" dt="2024-09-09T15:11:52.384" v="26" actId="1076"/>
          <ac:picMkLst>
            <pc:docMk/>
            <pc:sldMk cId="3296498062" sldId="662"/>
            <ac:picMk id="5" creationId="{C77AEC39-9037-5E05-8EB3-0EE6C904AE20}"/>
          </ac:picMkLst>
        </pc:picChg>
      </pc:sldChg>
    </pc:docChg>
  </pc:docChgLst>
  <pc:docChgLst>
    <pc:chgData name="Butts, Olivia Rose" userId="S::orr3@psu.edu::7bccf85d-dbd4-414c-b99f-e19d0883ae5d" providerId="AD" clId="Web-{0C78CEAE-6178-8C23-F929-C0C6AE91EED5}"/>
    <pc:docChg chg="addSld">
      <pc:chgData name="Butts, Olivia Rose" userId="S::orr3@psu.edu::7bccf85d-dbd4-414c-b99f-e19d0883ae5d" providerId="AD" clId="Web-{0C78CEAE-6178-8C23-F929-C0C6AE91EED5}" dt="2024-09-09T15:04:30.824" v="4"/>
      <pc:docMkLst>
        <pc:docMk/>
      </pc:docMkLst>
      <pc:sldChg chg="add">
        <pc:chgData name="Butts, Olivia Rose" userId="S::orr3@psu.edu::7bccf85d-dbd4-414c-b99f-e19d0883ae5d" providerId="AD" clId="Web-{0C78CEAE-6178-8C23-F929-C0C6AE91EED5}" dt="2024-09-09T15:04:30.808" v="0"/>
        <pc:sldMkLst>
          <pc:docMk/>
          <pc:sldMk cId="1539793246" sldId="658"/>
        </pc:sldMkLst>
      </pc:sldChg>
      <pc:sldChg chg="add">
        <pc:chgData name="Butts, Olivia Rose" userId="S::orr3@psu.edu::7bccf85d-dbd4-414c-b99f-e19d0883ae5d" providerId="AD" clId="Web-{0C78CEAE-6178-8C23-F929-C0C6AE91EED5}" dt="2024-09-09T15:04:30.808" v="1"/>
        <pc:sldMkLst>
          <pc:docMk/>
          <pc:sldMk cId="1066748424" sldId="659"/>
        </pc:sldMkLst>
      </pc:sldChg>
      <pc:sldChg chg="add">
        <pc:chgData name="Butts, Olivia Rose" userId="S::orr3@psu.edu::7bccf85d-dbd4-414c-b99f-e19d0883ae5d" providerId="AD" clId="Web-{0C78CEAE-6178-8C23-F929-C0C6AE91EED5}" dt="2024-09-09T15:04:30.808" v="2"/>
        <pc:sldMkLst>
          <pc:docMk/>
          <pc:sldMk cId="72865145" sldId="660"/>
        </pc:sldMkLst>
      </pc:sldChg>
      <pc:sldChg chg="add">
        <pc:chgData name="Butts, Olivia Rose" userId="S::orr3@psu.edu::7bccf85d-dbd4-414c-b99f-e19d0883ae5d" providerId="AD" clId="Web-{0C78CEAE-6178-8C23-F929-C0C6AE91EED5}" dt="2024-09-09T15:04:30.824" v="3"/>
        <pc:sldMkLst>
          <pc:docMk/>
          <pc:sldMk cId="2812013034" sldId="661"/>
        </pc:sldMkLst>
      </pc:sldChg>
      <pc:sldChg chg="add">
        <pc:chgData name="Butts, Olivia Rose" userId="S::orr3@psu.edu::7bccf85d-dbd4-414c-b99f-e19d0883ae5d" providerId="AD" clId="Web-{0C78CEAE-6178-8C23-F929-C0C6AE91EED5}" dt="2024-09-09T15:04:30.824" v="4"/>
        <pc:sldMkLst>
          <pc:docMk/>
          <pc:sldMk cId="3296498062" sldId="662"/>
        </pc:sldMkLst>
      </pc:sldChg>
    </pc:docChg>
  </pc:docChgLst>
  <pc:docChgLst>
    <pc:chgData name="Butts, Olivia Rose" userId="S::orr3@psu.edu::7bccf85d-dbd4-414c-b99f-e19d0883ae5d" providerId="AD" clId="Web-{39DB7DC3-38BE-089D-DA0C-A3AB1376292D}"/>
    <pc:docChg chg="addSld modSld">
      <pc:chgData name="Butts, Olivia Rose" userId="S::orr3@psu.edu::7bccf85d-dbd4-414c-b99f-e19d0883ae5d" providerId="AD" clId="Web-{39DB7DC3-38BE-089D-DA0C-A3AB1376292D}" dt="2024-09-05T13:52:13.445" v="40"/>
      <pc:docMkLst>
        <pc:docMk/>
      </pc:docMkLst>
      <pc:sldChg chg="modSp">
        <pc:chgData name="Butts, Olivia Rose" userId="S::orr3@psu.edu::7bccf85d-dbd4-414c-b99f-e19d0883ae5d" providerId="AD" clId="Web-{39DB7DC3-38BE-089D-DA0C-A3AB1376292D}" dt="2024-09-05T13:52:02.351" v="36" actId="20577"/>
        <pc:sldMkLst>
          <pc:docMk/>
          <pc:sldMk cId="3829704713" sldId="262"/>
        </pc:sldMkLst>
        <pc:spChg chg="mod">
          <ac:chgData name="Butts, Olivia Rose" userId="S::orr3@psu.edu::7bccf85d-dbd4-414c-b99f-e19d0883ae5d" providerId="AD" clId="Web-{39DB7DC3-38BE-089D-DA0C-A3AB1376292D}" dt="2024-09-05T13:52:02.351" v="36" actId="20577"/>
          <ac:spMkLst>
            <pc:docMk/>
            <pc:sldMk cId="3829704713" sldId="262"/>
            <ac:spMk id="4" creationId="{00000000-0000-0000-0000-000000000000}"/>
          </ac:spMkLst>
        </pc:spChg>
      </pc:sldChg>
      <pc:sldChg chg="modSp">
        <pc:chgData name="Butts, Olivia Rose" userId="S::orr3@psu.edu::7bccf85d-dbd4-414c-b99f-e19d0883ae5d" providerId="AD" clId="Web-{39DB7DC3-38BE-089D-DA0C-A3AB1376292D}" dt="2024-09-05T13:52:13.007" v="39" actId="1076"/>
        <pc:sldMkLst>
          <pc:docMk/>
          <pc:sldMk cId="225942918" sldId="634"/>
        </pc:sldMkLst>
        <pc:spChg chg="mod">
          <ac:chgData name="Butts, Olivia Rose" userId="S::orr3@psu.edu::7bccf85d-dbd4-414c-b99f-e19d0883ae5d" providerId="AD" clId="Web-{39DB7DC3-38BE-089D-DA0C-A3AB1376292D}" dt="2024-09-05T13:52:06.898" v="37" actId="20577"/>
          <ac:spMkLst>
            <pc:docMk/>
            <pc:sldMk cId="225942918" sldId="634"/>
            <ac:spMk id="2" creationId="{49D891D0-8BCE-64D2-15F9-9AF6D880EE00}"/>
          </ac:spMkLst>
        </pc:spChg>
        <pc:spChg chg="mod">
          <ac:chgData name="Butts, Olivia Rose" userId="S::orr3@psu.edu::7bccf85d-dbd4-414c-b99f-e19d0883ae5d" providerId="AD" clId="Web-{39DB7DC3-38BE-089D-DA0C-A3AB1376292D}" dt="2024-09-05T13:52:13.007" v="39" actId="1076"/>
          <ac:spMkLst>
            <pc:docMk/>
            <pc:sldMk cId="225942918" sldId="634"/>
            <ac:spMk id="5" creationId="{DEA71F5F-D44C-CB42-8E6D-26B26A938B23}"/>
          </ac:spMkLst>
        </pc:spChg>
      </pc:sldChg>
      <pc:sldChg chg="modSp">
        <pc:chgData name="Butts, Olivia Rose" userId="S::orr3@psu.edu::7bccf85d-dbd4-414c-b99f-e19d0883ae5d" providerId="AD" clId="Web-{39DB7DC3-38BE-089D-DA0C-A3AB1376292D}" dt="2024-09-05T13:51:30.818" v="33"/>
        <pc:sldMkLst>
          <pc:docMk/>
          <pc:sldMk cId="6908304" sldId="649"/>
        </pc:sldMkLst>
        <pc:graphicFrameChg chg="mod modGraphic">
          <ac:chgData name="Butts, Olivia Rose" userId="S::orr3@psu.edu::7bccf85d-dbd4-414c-b99f-e19d0883ae5d" providerId="AD" clId="Web-{39DB7DC3-38BE-089D-DA0C-A3AB1376292D}" dt="2024-09-05T13:51:30.818" v="33"/>
          <ac:graphicFrameMkLst>
            <pc:docMk/>
            <pc:sldMk cId="6908304" sldId="649"/>
            <ac:graphicFrameMk id="4" creationId="{DD7D0A62-716A-53DD-6895-751BC3FE4448}"/>
          </ac:graphicFrameMkLst>
        </pc:graphicFrameChg>
      </pc:sldChg>
      <pc:sldChg chg="modSp">
        <pc:chgData name="Butts, Olivia Rose" userId="S::orr3@psu.edu::7bccf85d-dbd4-414c-b99f-e19d0883ae5d" providerId="AD" clId="Web-{39DB7DC3-38BE-089D-DA0C-A3AB1376292D}" dt="2024-09-05T13:51:07.272" v="25"/>
        <pc:sldMkLst>
          <pc:docMk/>
          <pc:sldMk cId="2290613551" sldId="651"/>
        </pc:sldMkLst>
        <pc:graphicFrameChg chg="mod modGraphic">
          <ac:chgData name="Butts, Olivia Rose" userId="S::orr3@psu.edu::7bccf85d-dbd4-414c-b99f-e19d0883ae5d" providerId="AD" clId="Web-{39DB7DC3-38BE-089D-DA0C-A3AB1376292D}" dt="2024-09-05T13:51:07.272" v="25"/>
          <ac:graphicFrameMkLst>
            <pc:docMk/>
            <pc:sldMk cId="2290613551" sldId="651"/>
            <ac:graphicFrameMk id="4" creationId="{DD7D0A62-716A-53DD-6895-751BC3FE4448}"/>
          </ac:graphicFrameMkLst>
        </pc:graphicFrameChg>
      </pc:sldChg>
      <pc:sldChg chg="add">
        <pc:chgData name="Butts, Olivia Rose" userId="S::orr3@psu.edu::7bccf85d-dbd4-414c-b99f-e19d0883ae5d" providerId="AD" clId="Web-{39DB7DC3-38BE-089D-DA0C-A3AB1376292D}" dt="2024-09-05T13:52:13.445" v="40"/>
        <pc:sldMkLst>
          <pc:docMk/>
          <pc:sldMk cId="682687554" sldId="6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46D18-F8B9-4C6B-9185-9D5F461A74FD}"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A80C3-7B4F-4221-A269-8D0607B7B532}" type="slidenum">
              <a:rPr lang="en-US" smtClean="0"/>
              <a:t>‹#›</a:t>
            </a:fld>
            <a:endParaRPr lang="en-US"/>
          </a:p>
        </p:txBody>
      </p:sp>
    </p:spTree>
    <p:extLst>
      <p:ext uri="{BB962C8B-B14F-4D97-AF65-F5344CB8AC3E}">
        <p14:creationId xmlns:p14="http://schemas.microsoft.com/office/powerpoint/2010/main" val="407181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A80C3-7B4F-4221-A269-8D0607B7B532}" type="slidenum">
              <a:rPr lang="en-US" smtClean="0"/>
              <a:t>1</a:t>
            </a:fld>
            <a:endParaRPr lang="en-US"/>
          </a:p>
        </p:txBody>
      </p:sp>
    </p:spTree>
    <p:extLst>
      <p:ext uri="{BB962C8B-B14F-4D97-AF65-F5344CB8AC3E}">
        <p14:creationId xmlns:p14="http://schemas.microsoft.com/office/powerpoint/2010/main" val="357493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A7EAE8-32AE-444F-91A9-4FE71CEC0906}" type="slidenum">
              <a:rPr lang="en-US" smtClean="0"/>
              <a:t>22</a:t>
            </a:fld>
            <a:endParaRPr lang="en-US"/>
          </a:p>
        </p:txBody>
      </p:sp>
    </p:spTree>
    <p:extLst>
      <p:ext uri="{BB962C8B-B14F-4D97-AF65-F5344CB8AC3E}">
        <p14:creationId xmlns:p14="http://schemas.microsoft.com/office/powerpoint/2010/main" val="368168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A7EAE8-32AE-444F-91A9-4FE71CEC0906}" type="slidenum">
              <a:rPr lang="en-US" smtClean="0"/>
              <a:t>23</a:t>
            </a:fld>
            <a:endParaRPr lang="en-US"/>
          </a:p>
        </p:txBody>
      </p:sp>
    </p:spTree>
    <p:extLst>
      <p:ext uri="{BB962C8B-B14F-4D97-AF65-F5344CB8AC3E}">
        <p14:creationId xmlns:p14="http://schemas.microsoft.com/office/powerpoint/2010/main" val="47492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A80C3-7B4F-4221-A269-8D0607B7B532}" type="slidenum">
              <a:rPr lang="en-US" smtClean="0"/>
              <a:t>24</a:t>
            </a:fld>
            <a:endParaRPr lang="en-US"/>
          </a:p>
        </p:txBody>
      </p:sp>
    </p:spTree>
    <p:extLst>
      <p:ext uri="{BB962C8B-B14F-4D97-AF65-F5344CB8AC3E}">
        <p14:creationId xmlns:p14="http://schemas.microsoft.com/office/powerpoint/2010/main" val="6719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A80C3-7B4F-4221-A269-8D0607B7B532}" type="slidenum">
              <a:rPr lang="en-US" smtClean="0"/>
              <a:t>26</a:t>
            </a:fld>
            <a:endParaRPr lang="en-US"/>
          </a:p>
        </p:txBody>
      </p:sp>
    </p:spTree>
    <p:extLst>
      <p:ext uri="{BB962C8B-B14F-4D97-AF65-F5344CB8AC3E}">
        <p14:creationId xmlns:p14="http://schemas.microsoft.com/office/powerpoint/2010/main" val="281026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A80C3-7B4F-4221-A269-8D0607B7B532}" type="slidenum">
              <a:rPr lang="en-US" smtClean="0"/>
              <a:t>2</a:t>
            </a:fld>
            <a:endParaRPr lang="en-US"/>
          </a:p>
        </p:txBody>
      </p:sp>
    </p:spTree>
    <p:extLst>
      <p:ext uri="{BB962C8B-B14F-4D97-AF65-F5344CB8AC3E}">
        <p14:creationId xmlns:p14="http://schemas.microsoft.com/office/powerpoint/2010/main" val="346626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A80C3-7B4F-4221-A269-8D0607B7B532}" type="slidenum">
              <a:rPr lang="en-US" smtClean="0"/>
              <a:t>3</a:t>
            </a:fld>
            <a:endParaRPr lang="en-US"/>
          </a:p>
        </p:txBody>
      </p:sp>
    </p:spTree>
    <p:extLst>
      <p:ext uri="{BB962C8B-B14F-4D97-AF65-F5344CB8AC3E}">
        <p14:creationId xmlns:p14="http://schemas.microsoft.com/office/powerpoint/2010/main" val="401801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A80C3-7B4F-4221-A269-8D0607B7B532}" type="slidenum">
              <a:rPr lang="en-US" smtClean="0"/>
              <a:t>7</a:t>
            </a:fld>
            <a:endParaRPr lang="en-US"/>
          </a:p>
        </p:txBody>
      </p:sp>
    </p:spTree>
    <p:extLst>
      <p:ext uri="{BB962C8B-B14F-4D97-AF65-F5344CB8AC3E}">
        <p14:creationId xmlns:p14="http://schemas.microsoft.com/office/powerpoint/2010/main" val="401801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A80C3-7B4F-4221-A269-8D0607B7B532}" type="slidenum">
              <a:rPr lang="en-US" smtClean="0"/>
              <a:t>13</a:t>
            </a:fld>
            <a:endParaRPr lang="en-US"/>
          </a:p>
        </p:txBody>
      </p:sp>
    </p:spTree>
    <p:extLst>
      <p:ext uri="{BB962C8B-B14F-4D97-AF65-F5344CB8AC3E}">
        <p14:creationId xmlns:p14="http://schemas.microsoft.com/office/powerpoint/2010/main" val="206002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3EA80C3-7B4F-4221-A269-8D0607B7B532}"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99195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48368">
              <a:defRPr/>
            </a:pPr>
            <a:endParaRPr lang="en-US" sz="1200"/>
          </a:p>
        </p:txBody>
      </p:sp>
      <p:sp>
        <p:nvSpPr>
          <p:cNvPr id="4" name="Slide Number Placeholder 3"/>
          <p:cNvSpPr>
            <a:spLocks noGrp="1"/>
          </p:cNvSpPr>
          <p:nvPr>
            <p:ph type="sldNum" sz="quarter" idx="5"/>
          </p:nvPr>
        </p:nvSpPr>
        <p:spPr/>
        <p:txBody>
          <a:bodyPr/>
          <a:lstStyle/>
          <a:p>
            <a:fld id="{72A7EAE8-32AE-444F-91A9-4FE71CEC0906}" type="slidenum">
              <a:rPr lang="en-US" smtClean="0"/>
              <a:t>18</a:t>
            </a:fld>
            <a:endParaRPr lang="en-US"/>
          </a:p>
        </p:txBody>
      </p:sp>
    </p:spTree>
    <p:extLst>
      <p:ext uri="{BB962C8B-B14F-4D97-AF65-F5344CB8AC3E}">
        <p14:creationId xmlns:p14="http://schemas.microsoft.com/office/powerpoint/2010/main" val="375491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A7EAE8-32AE-444F-91A9-4FE71CEC0906}" type="slidenum">
              <a:rPr lang="en-US" smtClean="0"/>
              <a:t>19</a:t>
            </a:fld>
            <a:endParaRPr lang="en-US"/>
          </a:p>
        </p:txBody>
      </p:sp>
    </p:spTree>
    <p:extLst>
      <p:ext uri="{BB962C8B-B14F-4D97-AF65-F5344CB8AC3E}">
        <p14:creationId xmlns:p14="http://schemas.microsoft.com/office/powerpoint/2010/main" val="156910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A7EAE8-32AE-444F-91A9-4FE71CEC0906}" type="slidenum">
              <a:rPr lang="en-US" smtClean="0"/>
              <a:t>21</a:t>
            </a:fld>
            <a:endParaRPr lang="en-US"/>
          </a:p>
        </p:txBody>
      </p:sp>
    </p:spTree>
    <p:extLst>
      <p:ext uri="{BB962C8B-B14F-4D97-AF65-F5344CB8AC3E}">
        <p14:creationId xmlns:p14="http://schemas.microsoft.com/office/powerpoint/2010/main" val="107156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3676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15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037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CD055A-C869-49AC-A1EE-00987BC43343}"/>
              </a:ext>
            </a:extLst>
          </p:cNvPr>
          <p:cNvSpPr/>
          <p:nvPr/>
        </p:nvSpPr>
        <p:spPr>
          <a:xfrm>
            <a:off x="1" y="0"/>
            <a:ext cx="121888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reeform 5">
            <a:extLst>
              <a:ext uri="{FF2B5EF4-FFF2-40B4-BE49-F238E27FC236}">
                <a16:creationId xmlns:a16="http://schemas.microsoft.com/office/drawing/2014/main" id="{43990917-8289-4366-9820-DCCB5774B57F}"/>
              </a:ext>
            </a:extLst>
          </p:cNvPr>
          <p:cNvSpPr>
            <a:spLocks/>
          </p:cNvSpPr>
          <p:nvPr userDrawn="1"/>
        </p:nvSpPr>
        <p:spPr bwMode="auto">
          <a:xfrm rot="5400000">
            <a:off x="8293791" y="3363867"/>
            <a:ext cx="4469244" cy="2519029"/>
          </a:xfrm>
          <a:custGeom>
            <a:avLst/>
            <a:gdLst>
              <a:gd name="T0" fmla="*/ 440 w 440"/>
              <a:gd name="T1" fmla="*/ 248 h 248"/>
              <a:gd name="T2" fmla="*/ 440 w 440"/>
              <a:gd name="T3" fmla="*/ 0 h 248"/>
              <a:gd name="T4" fmla="*/ 0 w 440"/>
              <a:gd name="T5" fmla="*/ 124 h 248"/>
              <a:gd name="T6" fmla="*/ 440 w 440"/>
              <a:gd name="T7" fmla="*/ 248 h 248"/>
            </a:gdLst>
            <a:ahLst/>
            <a:cxnLst>
              <a:cxn ang="0">
                <a:pos x="T0" y="T1"/>
              </a:cxn>
              <a:cxn ang="0">
                <a:pos x="T2" y="T3"/>
              </a:cxn>
              <a:cxn ang="0">
                <a:pos x="T4" y="T5"/>
              </a:cxn>
              <a:cxn ang="0">
                <a:pos x="T6" y="T7"/>
              </a:cxn>
            </a:cxnLst>
            <a:rect l="0" t="0" r="r" b="b"/>
            <a:pathLst>
              <a:path w="440" h="248">
                <a:moveTo>
                  <a:pt x="440" y="248"/>
                </a:moveTo>
                <a:cubicBezTo>
                  <a:pt x="440" y="0"/>
                  <a:pt x="440" y="0"/>
                  <a:pt x="440" y="0"/>
                </a:cubicBezTo>
                <a:cubicBezTo>
                  <a:pt x="278" y="0"/>
                  <a:pt x="128" y="46"/>
                  <a:pt x="0" y="124"/>
                </a:cubicBezTo>
                <a:cubicBezTo>
                  <a:pt x="128" y="203"/>
                  <a:pt x="278" y="248"/>
                  <a:pt x="440" y="2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Shape 25">
            <a:extLst>
              <a:ext uri="{FF2B5EF4-FFF2-40B4-BE49-F238E27FC236}">
                <a16:creationId xmlns:a16="http://schemas.microsoft.com/office/drawing/2014/main" id="{58F8601C-2D2D-40FE-87CE-AB9F4DF61DFC}"/>
              </a:ext>
            </a:extLst>
          </p:cNvPr>
          <p:cNvSpPr>
            <a:spLocks/>
          </p:cNvSpPr>
          <p:nvPr userDrawn="1"/>
        </p:nvSpPr>
        <p:spPr bwMode="auto">
          <a:xfrm rot="5400000">
            <a:off x="8137703" y="2803709"/>
            <a:ext cx="6442866" cy="1665727"/>
          </a:xfrm>
          <a:custGeom>
            <a:avLst/>
            <a:gdLst>
              <a:gd name="connsiteX0" fmla="*/ 0 w 6442866"/>
              <a:gd name="connsiteY0" fmla="*/ 0 h 1665726"/>
              <a:gd name="connsiteX1" fmla="*/ 4258934 w 6442866"/>
              <a:gd name="connsiteY1" fmla="*/ 0 h 1665726"/>
              <a:gd name="connsiteX2" fmla="*/ 4306966 w 6442866"/>
              <a:gd name="connsiteY2" fmla="*/ 19644 h 1665726"/>
              <a:gd name="connsiteX3" fmla="*/ 5975656 w 6442866"/>
              <a:gd name="connsiteY3" fmla="*/ 395496 h 1665726"/>
              <a:gd name="connsiteX4" fmla="*/ 6128007 w 6442866"/>
              <a:gd name="connsiteY4" fmla="*/ 405657 h 1665726"/>
              <a:gd name="connsiteX5" fmla="*/ 6442866 w 6442866"/>
              <a:gd name="connsiteY5" fmla="*/ 405657 h 1665726"/>
              <a:gd name="connsiteX6" fmla="*/ 6128007 w 6442866"/>
              <a:gd name="connsiteY6" fmla="*/ 415819 h 1665726"/>
              <a:gd name="connsiteX7" fmla="*/ 6016283 w 6442866"/>
              <a:gd name="connsiteY7" fmla="*/ 415819 h 1665726"/>
              <a:gd name="connsiteX8" fmla="*/ 2126252 w 6442866"/>
              <a:gd name="connsiteY8" fmla="*/ 1574269 h 1665726"/>
              <a:gd name="connsiteX9" fmla="*/ 1973901 w 6442866"/>
              <a:gd name="connsiteY9" fmla="*/ 1665726 h 1665726"/>
              <a:gd name="connsiteX10" fmla="*/ 297404 w 6442866"/>
              <a:gd name="connsiteY10" fmla="*/ 325633 h 166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2866" h="1665726">
                <a:moveTo>
                  <a:pt x="0" y="0"/>
                </a:moveTo>
                <a:lnTo>
                  <a:pt x="4258934" y="0"/>
                </a:lnTo>
                <a:lnTo>
                  <a:pt x="4306966" y="19644"/>
                </a:lnTo>
                <a:cubicBezTo>
                  <a:pt x="4832666" y="220442"/>
                  <a:pt x="5392913" y="349767"/>
                  <a:pt x="5975656" y="395496"/>
                </a:cubicBezTo>
                <a:cubicBezTo>
                  <a:pt x="6026440" y="395496"/>
                  <a:pt x="6077224" y="395496"/>
                  <a:pt x="6128007" y="405657"/>
                </a:cubicBezTo>
                <a:cubicBezTo>
                  <a:pt x="6229575" y="405657"/>
                  <a:pt x="6331142" y="405657"/>
                  <a:pt x="6442866" y="405657"/>
                </a:cubicBezTo>
                <a:cubicBezTo>
                  <a:pt x="6331142" y="405657"/>
                  <a:pt x="6229575" y="415819"/>
                  <a:pt x="6128007" y="415819"/>
                </a:cubicBezTo>
                <a:cubicBezTo>
                  <a:pt x="6087380" y="415819"/>
                  <a:pt x="6046753" y="415819"/>
                  <a:pt x="6016283" y="415819"/>
                </a:cubicBezTo>
                <a:cubicBezTo>
                  <a:pt x="4604496" y="486952"/>
                  <a:pt x="3284120" y="903588"/>
                  <a:pt x="2126252" y="1574269"/>
                </a:cubicBezTo>
                <a:cubicBezTo>
                  <a:pt x="2075468" y="1604754"/>
                  <a:pt x="2024684" y="1635240"/>
                  <a:pt x="1973901" y="1665726"/>
                </a:cubicBezTo>
                <a:cubicBezTo>
                  <a:pt x="1359418" y="1289738"/>
                  <a:pt x="796354" y="838806"/>
                  <a:pt x="297404" y="325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27" name="Freeform: Shape 26">
            <a:extLst>
              <a:ext uri="{FF2B5EF4-FFF2-40B4-BE49-F238E27FC236}">
                <a16:creationId xmlns:a16="http://schemas.microsoft.com/office/drawing/2014/main" id="{58DACE58-8282-48B1-94E1-A29C0BE28179}"/>
              </a:ext>
            </a:extLst>
          </p:cNvPr>
          <p:cNvSpPr>
            <a:spLocks/>
          </p:cNvSpPr>
          <p:nvPr userDrawn="1"/>
        </p:nvSpPr>
        <p:spPr bwMode="auto">
          <a:xfrm rot="5400000">
            <a:off x="1834139" y="-1834136"/>
            <a:ext cx="6858003" cy="10526275"/>
          </a:xfrm>
          <a:custGeom>
            <a:avLst/>
            <a:gdLst>
              <a:gd name="connsiteX0" fmla="*/ 0 w 6858003"/>
              <a:gd name="connsiteY0" fmla="*/ 10526275 h 10526275"/>
              <a:gd name="connsiteX1" fmla="*/ 0 w 6858003"/>
              <a:gd name="connsiteY1" fmla="*/ 3664852 h 10526275"/>
              <a:gd name="connsiteX2" fmla="*/ 86932 w 6858003"/>
              <a:gd name="connsiteY2" fmla="*/ 3857078 h 10526275"/>
              <a:gd name="connsiteX3" fmla="*/ 0 w 6858003"/>
              <a:gd name="connsiteY3" fmla="*/ 3659518 h 10526275"/>
              <a:gd name="connsiteX4" fmla="*/ 1 w 6858003"/>
              <a:gd name="connsiteY4" fmla="*/ 2165017 h 10526275"/>
              <a:gd name="connsiteX5" fmla="*/ 13937 w 6858003"/>
              <a:gd name="connsiteY5" fmla="*/ 2145879 h 10526275"/>
              <a:gd name="connsiteX6" fmla="*/ 2388758 w 6858003"/>
              <a:gd name="connsiteY6" fmla="*/ 0 h 10526275"/>
              <a:gd name="connsiteX7" fmla="*/ 6604068 w 6858003"/>
              <a:gd name="connsiteY7" fmla="*/ 1259792 h 10526275"/>
              <a:gd name="connsiteX8" fmla="*/ 6858003 w 6858003"/>
              <a:gd name="connsiteY8" fmla="*/ 1259792 h 10526275"/>
              <a:gd name="connsiteX9" fmla="*/ 6604068 w 6858003"/>
              <a:gd name="connsiteY9" fmla="*/ 1269952 h 10526275"/>
              <a:gd name="connsiteX10" fmla="*/ 6350134 w 6858003"/>
              <a:gd name="connsiteY10" fmla="*/ 1280110 h 10526275"/>
              <a:gd name="connsiteX11" fmla="*/ 1454280 w 6858003"/>
              <a:gd name="connsiteY11" fmla="*/ 4602300 h 10526275"/>
              <a:gd name="connsiteX12" fmla="*/ 875310 w 6858003"/>
              <a:gd name="connsiteY12" fmla="*/ 6461508 h 10526275"/>
              <a:gd name="connsiteX13" fmla="*/ 814365 w 6858003"/>
              <a:gd name="connsiteY13" fmla="*/ 7101563 h 10526275"/>
              <a:gd name="connsiteX14" fmla="*/ 814365 w 6858003"/>
              <a:gd name="connsiteY14" fmla="*/ 7170568 h 10526275"/>
              <a:gd name="connsiteX15" fmla="*/ 813916 w 6858003"/>
              <a:gd name="connsiteY15" fmla="*/ 7141376 h 10526275"/>
              <a:gd name="connsiteX16" fmla="*/ 804525 w 6858003"/>
              <a:gd name="connsiteY16" fmla="*/ 6901863 h 10526275"/>
              <a:gd name="connsiteX17" fmla="*/ 798296 w 6858003"/>
              <a:gd name="connsiteY17" fmla="*/ 6802134 h 10526275"/>
              <a:gd name="connsiteX18" fmla="*/ 813830 w 6858003"/>
              <a:gd name="connsiteY18" fmla="*/ 7272384 h 10526275"/>
              <a:gd name="connsiteX19" fmla="*/ 814365 w 6858003"/>
              <a:gd name="connsiteY19" fmla="*/ 7272384 h 10526275"/>
              <a:gd name="connsiteX20" fmla="*/ 814365 w 6858003"/>
              <a:gd name="connsiteY20" fmla="*/ 7203159 h 10526275"/>
              <a:gd name="connsiteX21" fmla="*/ 814365 w 6858003"/>
              <a:gd name="connsiteY21" fmla="*/ 7170568 h 10526275"/>
              <a:gd name="connsiteX22" fmla="*/ 814802 w 6858003"/>
              <a:gd name="connsiteY22" fmla="*/ 7198912 h 10526275"/>
              <a:gd name="connsiteX23" fmla="*/ 815018 w 6858003"/>
              <a:gd name="connsiteY23" fmla="*/ 7244498 h 10526275"/>
              <a:gd name="connsiteX24" fmla="*/ 814843 w 6858003"/>
              <a:gd name="connsiteY24" fmla="*/ 7276476 h 10526275"/>
              <a:gd name="connsiteX25" fmla="*/ 821918 w 6858003"/>
              <a:gd name="connsiteY25" fmla="*/ 7567031 h 10526275"/>
              <a:gd name="connsiteX26" fmla="*/ 1708809 w 6858003"/>
              <a:gd name="connsiteY26" fmla="*/ 10422634 h 10526275"/>
              <a:gd name="connsiteX27" fmla="*/ 1775886 w 6858003"/>
              <a:gd name="connsiteY27" fmla="*/ 10526275 h 105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3" h="10526275">
                <a:moveTo>
                  <a:pt x="0" y="10526275"/>
                </a:moveTo>
                <a:lnTo>
                  <a:pt x="0" y="3664852"/>
                </a:lnTo>
                <a:lnTo>
                  <a:pt x="86932" y="3857078"/>
                </a:lnTo>
                <a:lnTo>
                  <a:pt x="0" y="3659518"/>
                </a:lnTo>
                <a:lnTo>
                  <a:pt x="1" y="2165017"/>
                </a:lnTo>
                <a:lnTo>
                  <a:pt x="13937" y="2145879"/>
                </a:lnTo>
                <a:cubicBezTo>
                  <a:pt x="1136703" y="676725"/>
                  <a:pt x="2388758" y="0"/>
                  <a:pt x="2388758" y="0"/>
                </a:cubicBezTo>
                <a:cubicBezTo>
                  <a:pt x="2388758" y="0"/>
                  <a:pt x="4125669" y="1188674"/>
                  <a:pt x="6604068" y="1259792"/>
                </a:cubicBezTo>
                <a:cubicBezTo>
                  <a:pt x="6685327" y="1259792"/>
                  <a:pt x="6776744" y="1259792"/>
                  <a:pt x="6858003" y="1259792"/>
                </a:cubicBezTo>
                <a:cubicBezTo>
                  <a:pt x="6776744" y="1259792"/>
                  <a:pt x="6685327" y="1259792"/>
                  <a:pt x="6604068" y="1269952"/>
                </a:cubicBezTo>
                <a:cubicBezTo>
                  <a:pt x="6522809" y="1269952"/>
                  <a:pt x="6431393" y="1280110"/>
                  <a:pt x="6350134" y="1280110"/>
                </a:cubicBezTo>
                <a:cubicBezTo>
                  <a:pt x="4298345" y="1462984"/>
                  <a:pt x="2398916" y="2702454"/>
                  <a:pt x="1454280" y="4602300"/>
                </a:cubicBezTo>
                <a:cubicBezTo>
                  <a:pt x="1169873" y="5171238"/>
                  <a:pt x="966726" y="5790974"/>
                  <a:pt x="875310" y="6461508"/>
                </a:cubicBezTo>
                <a:cubicBezTo>
                  <a:pt x="844837" y="6664700"/>
                  <a:pt x="824523" y="6878051"/>
                  <a:pt x="814365" y="7101563"/>
                </a:cubicBezTo>
                <a:lnTo>
                  <a:pt x="814365" y="7170568"/>
                </a:lnTo>
                <a:lnTo>
                  <a:pt x="813916" y="7141376"/>
                </a:lnTo>
                <a:cubicBezTo>
                  <a:pt x="812605" y="7078024"/>
                  <a:pt x="809882" y="6997466"/>
                  <a:pt x="804525" y="6901863"/>
                </a:cubicBezTo>
                <a:lnTo>
                  <a:pt x="798296" y="6802134"/>
                </a:lnTo>
                <a:lnTo>
                  <a:pt x="813830" y="7272384"/>
                </a:lnTo>
                <a:lnTo>
                  <a:pt x="814365" y="7272384"/>
                </a:lnTo>
                <a:lnTo>
                  <a:pt x="814365" y="7203159"/>
                </a:lnTo>
                <a:lnTo>
                  <a:pt x="814365" y="7170568"/>
                </a:lnTo>
                <a:lnTo>
                  <a:pt x="814802" y="7198912"/>
                </a:lnTo>
                <a:cubicBezTo>
                  <a:pt x="814971" y="7216126"/>
                  <a:pt x="815028" y="7231348"/>
                  <a:pt x="815018" y="7244498"/>
                </a:cubicBezTo>
                <a:lnTo>
                  <a:pt x="814843" y="7276476"/>
                </a:lnTo>
                <a:lnTo>
                  <a:pt x="821918" y="7567031"/>
                </a:lnTo>
                <a:cubicBezTo>
                  <a:pt x="872692" y="8607639"/>
                  <a:pt x="1190826" y="9582147"/>
                  <a:pt x="1708809" y="10422634"/>
                </a:cubicBezTo>
                <a:lnTo>
                  <a:pt x="1775886" y="10526275"/>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24" name="Rectangle 23">
            <a:extLst>
              <a:ext uri="{FF2B5EF4-FFF2-40B4-BE49-F238E27FC236}">
                <a16:creationId xmlns:a16="http://schemas.microsoft.com/office/drawing/2014/main" id="{CC5177D5-D018-4C3F-B4C2-C061EACDE079}"/>
              </a:ext>
            </a:extLst>
          </p:cNvPr>
          <p:cNvSpPr/>
          <p:nvPr userDrawn="1"/>
        </p:nvSpPr>
        <p:spPr>
          <a:xfrm>
            <a:off x="1" y="0"/>
            <a:ext cx="121888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86A072C4-C1AF-49CD-A8BF-054567A986BE}"/>
              </a:ext>
            </a:extLst>
          </p:cNvPr>
          <p:cNvSpPr/>
          <p:nvPr userDrawn="1"/>
        </p:nvSpPr>
        <p:spPr>
          <a:xfrm>
            <a:off x="0" y="5736351"/>
            <a:ext cx="12192000" cy="1121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Freeform 5">
            <a:extLst>
              <a:ext uri="{FF2B5EF4-FFF2-40B4-BE49-F238E27FC236}">
                <a16:creationId xmlns:a16="http://schemas.microsoft.com/office/drawing/2014/main" id="{2C28CEA9-FE1E-443B-95CC-4C94BFC7F554}"/>
              </a:ext>
            </a:extLst>
          </p:cNvPr>
          <p:cNvSpPr>
            <a:spLocks/>
          </p:cNvSpPr>
          <p:nvPr/>
        </p:nvSpPr>
        <p:spPr bwMode="auto">
          <a:xfrm rot="5400000">
            <a:off x="8293791" y="3363867"/>
            <a:ext cx="4469244" cy="2519029"/>
          </a:xfrm>
          <a:custGeom>
            <a:avLst/>
            <a:gdLst>
              <a:gd name="T0" fmla="*/ 440 w 440"/>
              <a:gd name="T1" fmla="*/ 248 h 248"/>
              <a:gd name="T2" fmla="*/ 440 w 440"/>
              <a:gd name="T3" fmla="*/ 0 h 248"/>
              <a:gd name="T4" fmla="*/ 0 w 440"/>
              <a:gd name="T5" fmla="*/ 124 h 248"/>
              <a:gd name="T6" fmla="*/ 440 w 440"/>
              <a:gd name="T7" fmla="*/ 248 h 248"/>
            </a:gdLst>
            <a:ahLst/>
            <a:cxnLst>
              <a:cxn ang="0">
                <a:pos x="T0" y="T1"/>
              </a:cxn>
              <a:cxn ang="0">
                <a:pos x="T2" y="T3"/>
              </a:cxn>
              <a:cxn ang="0">
                <a:pos x="T4" y="T5"/>
              </a:cxn>
              <a:cxn ang="0">
                <a:pos x="T6" y="T7"/>
              </a:cxn>
            </a:cxnLst>
            <a:rect l="0" t="0" r="r" b="b"/>
            <a:pathLst>
              <a:path w="440" h="248">
                <a:moveTo>
                  <a:pt x="440" y="248"/>
                </a:moveTo>
                <a:cubicBezTo>
                  <a:pt x="440" y="0"/>
                  <a:pt x="440" y="0"/>
                  <a:pt x="440" y="0"/>
                </a:cubicBezTo>
                <a:cubicBezTo>
                  <a:pt x="278" y="0"/>
                  <a:pt x="128" y="46"/>
                  <a:pt x="0" y="124"/>
                </a:cubicBezTo>
                <a:cubicBezTo>
                  <a:pt x="128" y="203"/>
                  <a:pt x="278" y="248"/>
                  <a:pt x="440" y="2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 name="Freeform: Shape 4">
            <a:extLst>
              <a:ext uri="{FF2B5EF4-FFF2-40B4-BE49-F238E27FC236}">
                <a16:creationId xmlns:a16="http://schemas.microsoft.com/office/drawing/2014/main" id="{4BA5CC34-9B87-4D9B-BB7C-AC8504EAC5F8}"/>
              </a:ext>
            </a:extLst>
          </p:cNvPr>
          <p:cNvSpPr>
            <a:spLocks/>
          </p:cNvSpPr>
          <p:nvPr/>
        </p:nvSpPr>
        <p:spPr bwMode="auto">
          <a:xfrm rot="5400000">
            <a:off x="8137703" y="2803709"/>
            <a:ext cx="6442866" cy="1665727"/>
          </a:xfrm>
          <a:custGeom>
            <a:avLst/>
            <a:gdLst>
              <a:gd name="connsiteX0" fmla="*/ 0 w 6442866"/>
              <a:gd name="connsiteY0" fmla="*/ 0 h 1665726"/>
              <a:gd name="connsiteX1" fmla="*/ 4258934 w 6442866"/>
              <a:gd name="connsiteY1" fmla="*/ 0 h 1665726"/>
              <a:gd name="connsiteX2" fmla="*/ 4306966 w 6442866"/>
              <a:gd name="connsiteY2" fmla="*/ 19644 h 1665726"/>
              <a:gd name="connsiteX3" fmla="*/ 5975656 w 6442866"/>
              <a:gd name="connsiteY3" fmla="*/ 395496 h 1665726"/>
              <a:gd name="connsiteX4" fmla="*/ 6128007 w 6442866"/>
              <a:gd name="connsiteY4" fmla="*/ 405657 h 1665726"/>
              <a:gd name="connsiteX5" fmla="*/ 6442866 w 6442866"/>
              <a:gd name="connsiteY5" fmla="*/ 405657 h 1665726"/>
              <a:gd name="connsiteX6" fmla="*/ 6128007 w 6442866"/>
              <a:gd name="connsiteY6" fmla="*/ 415819 h 1665726"/>
              <a:gd name="connsiteX7" fmla="*/ 6016283 w 6442866"/>
              <a:gd name="connsiteY7" fmla="*/ 415819 h 1665726"/>
              <a:gd name="connsiteX8" fmla="*/ 2126252 w 6442866"/>
              <a:gd name="connsiteY8" fmla="*/ 1574269 h 1665726"/>
              <a:gd name="connsiteX9" fmla="*/ 1973901 w 6442866"/>
              <a:gd name="connsiteY9" fmla="*/ 1665726 h 1665726"/>
              <a:gd name="connsiteX10" fmla="*/ 297404 w 6442866"/>
              <a:gd name="connsiteY10" fmla="*/ 325633 h 166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2866" h="1665726">
                <a:moveTo>
                  <a:pt x="0" y="0"/>
                </a:moveTo>
                <a:lnTo>
                  <a:pt x="4258934" y="0"/>
                </a:lnTo>
                <a:lnTo>
                  <a:pt x="4306966" y="19644"/>
                </a:lnTo>
                <a:cubicBezTo>
                  <a:pt x="4832666" y="220442"/>
                  <a:pt x="5392913" y="349767"/>
                  <a:pt x="5975656" y="395496"/>
                </a:cubicBezTo>
                <a:cubicBezTo>
                  <a:pt x="6026440" y="395496"/>
                  <a:pt x="6077224" y="395496"/>
                  <a:pt x="6128007" y="405657"/>
                </a:cubicBezTo>
                <a:cubicBezTo>
                  <a:pt x="6229575" y="405657"/>
                  <a:pt x="6331142" y="405657"/>
                  <a:pt x="6442866" y="405657"/>
                </a:cubicBezTo>
                <a:cubicBezTo>
                  <a:pt x="6331142" y="405657"/>
                  <a:pt x="6229575" y="415819"/>
                  <a:pt x="6128007" y="415819"/>
                </a:cubicBezTo>
                <a:cubicBezTo>
                  <a:pt x="6087380" y="415819"/>
                  <a:pt x="6046753" y="415819"/>
                  <a:pt x="6016283" y="415819"/>
                </a:cubicBezTo>
                <a:cubicBezTo>
                  <a:pt x="4604496" y="486952"/>
                  <a:pt x="3284120" y="903588"/>
                  <a:pt x="2126252" y="1574269"/>
                </a:cubicBezTo>
                <a:cubicBezTo>
                  <a:pt x="2075468" y="1604754"/>
                  <a:pt x="2024684" y="1635240"/>
                  <a:pt x="1973901" y="1665726"/>
                </a:cubicBezTo>
                <a:cubicBezTo>
                  <a:pt x="1359418" y="1289738"/>
                  <a:pt x="796354" y="838806"/>
                  <a:pt x="297404" y="325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6" name="Freeform: Shape 5">
            <a:extLst>
              <a:ext uri="{FF2B5EF4-FFF2-40B4-BE49-F238E27FC236}">
                <a16:creationId xmlns:a16="http://schemas.microsoft.com/office/drawing/2014/main" id="{C7A15CD1-C578-477E-8D5E-DAC55315F539}"/>
              </a:ext>
            </a:extLst>
          </p:cNvPr>
          <p:cNvSpPr>
            <a:spLocks/>
          </p:cNvSpPr>
          <p:nvPr/>
        </p:nvSpPr>
        <p:spPr bwMode="auto">
          <a:xfrm rot="5400000">
            <a:off x="1834139" y="-1834136"/>
            <a:ext cx="6858003" cy="10526275"/>
          </a:xfrm>
          <a:custGeom>
            <a:avLst/>
            <a:gdLst>
              <a:gd name="connsiteX0" fmla="*/ 0 w 6858003"/>
              <a:gd name="connsiteY0" fmla="*/ 10526275 h 10526275"/>
              <a:gd name="connsiteX1" fmla="*/ 0 w 6858003"/>
              <a:gd name="connsiteY1" fmla="*/ 3664852 h 10526275"/>
              <a:gd name="connsiteX2" fmla="*/ 86932 w 6858003"/>
              <a:gd name="connsiteY2" fmla="*/ 3857078 h 10526275"/>
              <a:gd name="connsiteX3" fmla="*/ 0 w 6858003"/>
              <a:gd name="connsiteY3" fmla="*/ 3659518 h 10526275"/>
              <a:gd name="connsiteX4" fmla="*/ 1 w 6858003"/>
              <a:gd name="connsiteY4" fmla="*/ 2165017 h 10526275"/>
              <a:gd name="connsiteX5" fmla="*/ 13937 w 6858003"/>
              <a:gd name="connsiteY5" fmla="*/ 2145879 h 10526275"/>
              <a:gd name="connsiteX6" fmla="*/ 2388758 w 6858003"/>
              <a:gd name="connsiteY6" fmla="*/ 0 h 10526275"/>
              <a:gd name="connsiteX7" fmla="*/ 6604068 w 6858003"/>
              <a:gd name="connsiteY7" fmla="*/ 1259792 h 10526275"/>
              <a:gd name="connsiteX8" fmla="*/ 6858003 w 6858003"/>
              <a:gd name="connsiteY8" fmla="*/ 1259792 h 10526275"/>
              <a:gd name="connsiteX9" fmla="*/ 6604068 w 6858003"/>
              <a:gd name="connsiteY9" fmla="*/ 1269952 h 10526275"/>
              <a:gd name="connsiteX10" fmla="*/ 6350134 w 6858003"/>
              <a:gd name="connsiteY10" fmla="*/ 1280110 h 10526275"/>
              <a:gd name="connsiteX11" fmla="*/ 1454280 w 6858003"/>
              <a:gd name="connsiteY11" fmla="*/ 4602300 h 10526275"/>
              <a:gd name="connsiteX12" fmla="*/ 875310 w 6858003"/>
              <a:gd name="connsiteY12" fmla="*/ 6461508 h 10526275"/>
              <a:gd name="connsiteX13" fmla="*/ 814365 w 6858003"/>
              <a:gd name="connsiteY13" fmla="*/ 7101563 h 10526275"/>
              <a:gd name="connsiteX14" fmla="*/ 814365 w 6858003"/>
              <a:gd name="connsiteY14" fmla="*/ 7170568 h 10526275"/>
              <a:gd name="connsiteX15" fmla="*/ 813916 w 6858003"/>
              <a:gd name="connsiteY15" fmla="*/ 7141376 h 10526275"/>
              <a:gd name="connsiteX16" fmla="*/ 804525 w 6858003"/>
              <a:gd name="connsiteY16" fmla="*/ 6901863 h 10526275"/>
              <a:gd name="connsiteX17" fmla="*/ 798296 w 6858003"/>
              <a:gd name="connsiteY17" fmla="*/ 6802134 h 10526275"/>
              <a:gd name="connsiteX18" fmla="*/ 813830 w 6858003"/>
              <a:gd name="connsiteY18" fmla="*/ 7272384 h 10526275"/>
              <a:gd name="connsiteX19" fmla="*/ 814365 w 6858003"/>
              <a:gd name="connsiteY19" fmla="*/ 7272384 h 10526275"/>
              <a:gd name="connsiteX20" fmla="*/ 814365 w 6858003"/>
              <a:gd name="connsiteY20" fmla="*/ 7203159 h 10526275"/>
              <a:gd name="connsiteX21" fmla="*/ 814365 w 6858003"/>
              <a:gd name="connsiteY21" fmla="*/ 7170568 h 10526275"/>
              <a:gd name="connsiteX22" fmla="*/ 814802 w 6858003"/>
              <a:gd name="connsiteY22" fmla="*/ 7198912 h 10526275"/>
              <a:gd name="connsiteX23" fmla="*/ 815018 w 6858003"/>
              <a:gd name="connsiteY23" fmla="*/ 7244498 h 10526275"/>
              <a:gd name="connsiteX24" fmla="*/ 814843 w 6858003"/>
              <a:gd name="connsiteY24" fmla="*/ 7276476 h 10526275"/>
              <a:gd name="connsiteX25" fmla="*/ 821918 w 6858003"/>
              <a:gd name="connsiteY25" fmla="*/ 7567031 h 10526275"/>
              <a:gd name="connsiteX26" fmla="*/ 1708809 w 6858003"/>
              <a:gd name="connsiteY26" fmla="*/ 10422634 h 10526275"/>
              <a:gd name="connsiteX27" fmla="*/ 1775886 w 6858003"/>
              <a:gd name="connsiteY27" fmla="*/ 10526275 h 105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3" h="10526275">
                <a:moveTo>
                  <a:pt x="0" y="10526275"/>
                </a:moveTo>
                <a:lnTo>
                  <a:pt x="0" y="3664852"/>
                </a:lnTo>
                <a:lnTo>
                  <a:pt x="86932" y="3857078"/>
                </a:lnTo>
                <a:lnTo>
                  <a:pt x="0" y="3659518"/>
                </a:lnTo>
                <a:lnTo>
                  <a:pt x="1" y="2165017"/>
                </a:lnTo>
                <a:lnTo>
                  <a:pt x="13937" y="2145879"/>
                </a:lnTo>
                <a:cubicBezTo>
                  <a:pt x="1136703" y="676725"/>
                  <a:pt x="2388758" y="0"/>
                  <a:pt x="2388758" y="0"/>
                </a:cubicBezTo>
                <a:cubicBezTo>
                  <a:pt x="2388758" y="0"/>
                  <a:pt x="4125669" y="1188674"/>
                  <a:pt x="6604068" y="1259792"/>
                </a:cubicBezTo>
                <a:cubicBezTo>
                  <a:pt x="6685327" y="1259792"/>
                  <a:pt x="6776744" y="1259792"/>
                  <a:pt x="6858003" y="1259792"/>
                </a:cubicBezTo>
                <a:cubicBezTo>
                  <a:pt x="6776744" y="1259792"/>
                  <a:pt x="6685327" y="1259792"/>
                  <a:pt x="6604068" y="1269952"/>
                </a:cubicBezTo>
                <a:cubicBezTo>
                  <a:pt x="6522809" y="1269952"/>
                  <a:pt x="6431393" y="1280110"/>
                  <a:pt x="6350134" y="1280110"/>
                </a:cubicBezTo>
                <a:cubicBezTo>
                  <a:pt x="4298345" y="1462984"/>
                  <a:pt x="2398916" y="2702454"/>
                  <a:pt x="1454280" y="4602300"/>
                </a:cubicBezTo>
                <a:cubicBezTo>
                  <a:pt x="1169873" y="5171238"/>
                  <a:pt x="966726" y="5790974"/>
                  <a:pt x="875310" y="6461508"/>
                </a:cubicBezTo>
                <a:cubicBezTo>
                  <a:pt x="844837" y="6664700"/>
                  <a:pt x="824523" y="6878051"/>
                  <a:pt x="814365" y="7101563"/>
                </a:cubicBezTo>
                <a:lnTo>
                  <a:pt x="814365" y="7170568"/>
                </a:lnTo>
                <a:lnTo>
                  <a:pt x="813916" y="7141376"/>
                </a:lnTo>
                <a:cubicBezTo>
                  <a:pt x="812605" y="7078024"/>
                  <a:pt x="809882" y="6997466"/>
                  <a:pt x="804525" y="6901863"/>
                </a:cubicBezTo>
                <a:lnTo>
                  <a:pt x="798296" y="6802134"/>
                </a:lnTo>
                <a:lnTo>
                  <a:pt x="813830" y="7272384"/>
                </a:lnTo>
                <a:lnTo>
                  <a:pt x="814365" y="7272384"/>
                </a:lnTo>
                <a:lnTo>
                  <a:pt x="814365" y="7203159"/>
                </a:lnTo>
                <a:lnTo>
                  <a:pt x="814365" y="7170568"/>
                </a:lnTo>
                <a:lnTo>
                  <a:pt x="814802" y="7198912"/>
                </a:lnTo>
                <a:cubicBezTo>
                  <a:pt x="814971" y="7216126"/>
                  <a:pt x="815028" y="7231348"/>
                  <a:pt x="815018" y="7244498"/>
                </a:cubicBezTo>
                <a:lnTo>
                  <a:pt x="814843" y="7276476"/>
                </a:lnTo>
                <a:lnTo>
                  <a:pt x="821918" y="7567031"/>
                </a:lnTo>
                <a:cubicBezTo>
                  <a:pt x="872692" y="8607639"/>
                  <a:pt x="1190826" y="9582147"/>
                  <a:pt x="1708809" y="10422634"/>
                </a:cubicBezTo>
                <a:lnTo>
                  <a:pt x="1775886" y="10526275"/>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Rectangle 6">
            <a:extLst>
              <a:ext uri="{FF2B5EF4-FFF2-40B4-BE49-F238E27FC236}">
                <a16:creationId xmlns:a16="http://schemas.microsoft.com/office/drawing/2014/main" id="{B39A6F0E-7423-4CD4-B8D1-87A2343FDB6B}"/>
              </a:ext>
            </a:extLst>
          </p:cNvPr>
          <p:cNvSpPr/>
          <p:nvPr/>
        </p:nvSpPr>
        <p:spPr>
          <a:xfrm>
            <a:off x="0" y="5736351"/>
            <a:ext cx="12192000" cy="1121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2" name="Picture 31" descr="Logo&#10;&#10;Description automatically generated">
            <a:extLst>
              <a:ext uri="{FF2B5EF4-FFF2-40B4-BE49-F238E27FC236}">
                <a16:creationId xmlns:a16="http://schemas.microsoft.com/office/drawing/2014/main" id="{287D5BB9-ED0B-4B98-9C36-B782AF23B7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3129" y="5977137"/>
            <a:ext cx="2577715" cy="640080"/>
          </a:xfrm>
          <a:prstGeom prst="rect">
            <a:avLst/>
          </a:prstGeom>
        </p:spPr>
      </p:pic>
    </p:spTree>
    <p:extLst>
      <p:ext uri="{BB962C8B-B14F-4D97-AF65-F5344CB8AC3E}">
        <p14:creationId xmlns:p14="http://schemas.microsoft.com/office/powerpoint/2010/main" val="377497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rk Ribbon Top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DA980-0742-4BD8-80A0-26D01ADDB2B1}"/>
              </a:ext>
            </a:extLst>
          </p:cNvPr>
          <p:cNvSpPr/>
          <p:nvPr userDrawn="1"/>
        </p:nvSpPr>
        <p:spPr>
          <a:xfrm>
            <a:off x="0" y="0"/>
            <a:ext cx="12192000" cy="243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93DC38D7-B755-46B3-979B-4BE0D2025E58}"/>
              </a:ext>
            </a:extLst>
          </p:cNvPr>
          <p:cNvSpPr/>
          <p:nvPr/>
        </p:nvSpPr>
        <p:spPr>
          <a:xfrm>
            <a:off x="0" y="0"/>
            <a:ext cx="12192000" cy="243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4">
            <a:extLst>
              <a:ext uri="{FF2B5EF4-FFF2-40B4-BE49-F238E27FC236}">
                <a16:creationId xmlns:a16="http://schemas.microsoft.com/office/drawing/2014/main" id="{B47EE9DD-F264-468E-9BA1-D28D91A895FC}"/>
              </a:ext>
            </a:extLst>
          </p:cNvPr>
          <p:cNvGrpSpPr>
            <a:grpSpLocks noChangeAspect="1"/>
          </p:cNvGrpSpPr>
          <p:nvPr/>
        </p:nvGrpSpPr>
        <p:grpSpPr bwMode="auto">
          <a:xfrm rot="5400000" flipH="1" flipV="1">
            <a:off x="9321359" y="-432245"/>
            <a:ext cx="2438399" cy="3302891"/>
            <a:chOff x="2471" y="306"/>
            <a:chExt cx="2736" cy="3706"/>
          </a:xfrm>
        </p:grpSpPr>
        <p:sp>
          <p:nvSpPr>
            <p:cNvPr id="5" name="Freeform 5">
              <a:extLst>
                <a:ext uri="{FF2B5EF4-FFF2-40B4-BE49-F238E27FC236}">
                  <a16:creationId xmlns:a16="http://schemas.microsoft.com/office/drawing/2014/main" id="{3D10F88C-AAE8-46A9-88BE-23AF39DC5075}"/>
                </a:ext>
              </a:extLst>
            </p:cNvPr>
            <p:cNvSpPr>
              <a:spLocks/>
            </p:cNvSpPr>
            <p:nvPr/>
          </p:nvSpPr>
          <p:spPr bwMode="auto">
            <a:xfrm>
              <a:off x="2519" y="3428"/>
              <a:ext cx="2238" cy="584"/>
            </a:xfrm>
            <a:custGeom>
              <a:avLst/>
              <a:gdLst>
                <a:gd name="T0" fmla="*/ 942 w 942"/>
                <a:gd name="T1" fmla="*/ 246 h 246"/>
                <a:gd name="T2" fmla="*/ 335 w 942"/>
                <a:gd name="T3" fmla="*/ 0 h 246"/>
                <a:gd name="T4" fmla="*/ 0 w 942"/>
                <a:gd name="T5" fmla="*/ 246 h 246"/>
                <a:gd name="T6" fmla="*/ 942 w 942"/>
                <a:gd name="T7" fmla="*/ 246 h 246"/>
              </a:gdLst>
              <a:ahLst/>
              <a:cxnLst>
                <a:cxn ang="0">
                  <a:pos x="T0" y="T1"/>
                </a:cxn>
                <a:cxn ang="0">
                  <a:pos x="T2" y="T3"/>
                </a:cxn>
                <a:cxn ang="0">
                  <a:pos x="T4" y="T5"/>
                </a:cxn>
                <a:cxn ang="0">
                  <a:pos x="T6" y="T7"/>
                </a:cxn>
              </a:cxnLst>
              <a:rect l="0" t="0" r="r" b="b"/>
              <a:pathLst>
                <a:path w="942" h="246">
                  <a:moveTo>
                    <a:pt x="942" y="246"/>
                  </a:moveTo>
                  <a:cubicBezTo>
                    <a:pt x="725" y="195"/>
                    <a:pt x="521" y="111"/>
                    <a:pt x="335" y="0"/>
                  </a:cubicBezTo>
                  <a:cubicBezTo>
                    <a:pt x="215" y="71"/>
                    <a:pt x="103" y="154"/>
                    <a:pt x="0" y="246"/>
                  </a:cubicBezTo>
                  <a:lnTo>
                    <a:pt x="942" y="246"/>
                  </a:lnTo>
                  <a:close/>
                </a:path>
              </a:pathLst>
            </a:custGeom>
            <a:solidFill>
              <a:srgbClr val="E48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 name="Freeform 6">
              <a:extLst>
                <a:ext uri="{FF2B5EF4-FFF2-40B4-BE49-F238E27FC236}">
                  <a16:creationId xmlns:a16="http://schemas.microsoft.com/office/drawing/2014/main" id="{C7BC2489-454E-4ED8-8E96-C9B89F2682B5}"/>
                </a:ext>
              </a:extLst>
            </p:cNvPr>
            <p:cNvSpPr>
              <a:spLocks/>
            </p:cNvSpPr>
            <p:nvPr/>
          </p:nvSpPr>
          <p:spPr bwMode="auto">
            <a:xfrm>
              <a:off x="3315" y="2761"/>
              <a:ext cx="1892" cy="1251"/>
            </a:xfrm>
            <a:custGeom>
              <a:avLst/>
              <a:gdLst>
                <a:gd name="T0" fmla="*/ 796 w 796"/>
                <a:gd name="T1" fmla="*/ 0 h 527"/>
                <a:gd name="T2" fmla="*/ 0 w 796"/>
                <a:gd name="T3" fmla="*/ 281 h 527"/>
                <a:gd name="T4" fmla="*/ 607 w 796"/>
                <a:gd name="T5" fmla="*/ 527 h 527"/>
                <a:gd name="T6" fmla="*/ 796 w 796"/>
                <a:gd name="T7" fmla="*/ 527 h 527"/>
                <a:gd name="T8" fmla="*/ 796 w 796"/>
                <a:gd name="T9" fmla="*/ 0 h 527"/>
              </a:gdLst>
              <a:ahLst/>
              <a:cxnLst>
                <a:cxn ang="0">
                  <a:pos x="T0" y="T1"/>
                </a:cxn>
                <a:cxn ang="0">
                  <a:pos x="T2" y="T3"/>
                </a:cxn>
                <a:cxn ang="0">
                  <a:pos x="T4" y="T5"/>
                </a:cxn>
                <a:cxn ang="0">
                  <a:pos x="T6" y="T7"/>
                </a:cxn>
                <a:cxn ang="0">
                  <a:pos x="T8" y="T9"/>
                </a:cxn>
              </a:cxnLst>
              <a:rect l="0" t="0" r="r" b="b"/>
              <a:pathLst>
                <a:path w="796" h="527">
                  <a:moveTo>
                    <a:pt x="796" y="0"/>
                  </a:moveTo>
                  <a:cubicBezTo>
                    <a:pt x="509" y="41"/>
                    <a:pt x="239" y="138"/>
                    <a:pt x="0" y="281"/>
                  </a:cubicBezTo>
                  <a:cubicBezTo>
                    <a:pt x="186" y="392"/>
                    <a:pt x="390" y="476"/>
                    <a:pt x="607" y="527"/>
                  </a:cubicBezTo>
                  <a:cubicBezTo>
                    <a:pt x="796" y="527"/>
                    <a:pt x="796" y="527"/>
                    <a:pt x="796" y="527"/>
                  </a:cubicBezTo>
                  <a:lnTo>
                    <a:pt x="796" y="0"/>
                  </a:lnTo>
                  <a:close/>
                </a:path>
              </a:pathLst>
            </a:custGeom>
            <a:solidFill>
              <a:srgbClr val="F2B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 name="Freeform 7">
              <a:extLst>
                <a:ext uri="{FF2B5EF4-FFF2-40B4-BE49-F238E27FC236}">
                  <a16:creationId xmlns:a16="http://schemas.microsoft.com/office/drawing/2014/main" id="{BAE8F51D-EE0D-4A21-BD91-21BA30340EE5}"/>
                </a:ext>
              </a:extLst>
            </p:cNvPr>
            <p:cNvSpPr>
              <a:spLocks/>
            </p:cNvSpPr>
            <p:nvPr/>
          </p:nvSpPr>
          <p:spPr bwMode="auto">
            <a:xfrm>
              <a:off x="2471" y="306"/>
              <a:ext cx="2736" cy="3122"/>
            </a:xfrm>
            <a:custGeom>
              <a:avLst/>
              <a:gdLst>
                <a:gd name="T0" fmla="*/ 0 w 1151"/>
                <a:gd name="T1" fmla="*/ 0 h 1315"/>
                <a:gd name="T2" fmla="*/ 0 w 1151"/>
                <a:gd name="T3" fmla="*/ 1051 h 1315"/>
                <a:gd name="T4" fmla="*/ 355 w 1151"/>
                <a:gd name="T5" fmla="*/ 1315 h 1315"/>
                <a:gd name="T6" fmla="*/ 1151 w 1151"/>
                <a:gd name="T7" fmla="*/ 1034 h 1315"/>
                <a:gd name="T8" fmla="*/ 1151 w 1151"/>
                <a:gd name="T9" fmla="*/ 981 h 1315"/>
                <a:gd name="T10" fmla="*/ 0 w 1151"/>
                <a:gd name="T11" fmla="*/ 0 h 1315"/>
              </a:gdLst>
              <a:ahLst/>
              <a:cxnLst>
                <a:cxn ang="0">
                  <a:pos x="T0" y="T1"/>
                </a:cxn>
                <a:cxn ang="0">
                  <a:pos x="T2" y="T3"/>
                </a:cxn>
                <a:cxn ang="0">
                  <a:pos x="T4" y="T5"/>
                </a:cxn>
                <a:cxn ang="0">
                  <a:pos x="T6" y="T7"/>
                </a:cxn>
                <a:cxn ang="0">
                  <a:pos x="T8" y="T9"/>
                </a:cxn>
                <a:cxn ang="0">
                  <a:pos x="T10" y="T11"/>
                </a:cxn>
              </a:cxnLst>
              <a:rect l="0" t="0" r="r" b="b"/>
              <a:pathLst>
                <a:path w="1151" h="1315">
                  <a:moveTo>
                    <a:pt x="0" y="0"/>
                  </a:moveTo>
                  <a:cubicBezTo>
                    <a:pt x="0" y="1051"/>
                    <a:pt x="0" y="1051"/>
                    <a:pt x="0" y="1051"/>
                  </a:cubicBezTo>
                  <a:cubicBezTo>
                    <a:pt x="108" y="1151"/>
                    <a:pt x="227" y="1239"/>
                    <a:pt x="355" y="1315"/>
                  </a:cubicBezTo>
                  <a:cubicBezTo>
                    <a:pt x="594" y="1172"/>
                    <a:pt x="864" y="1075"/>
                    <a:pt x="1151" y="1034"/>
                  </a:cubicBezTo>
                  <a:cubicBezTo>
                    <a:pt x="1151" y="981"/>
                    <a:pt x="1151" y="981"/>
                    <a:pt x="1151" y="981"/>
                  </a:cubicBezTo>
                  <a:cubicBezTo>
                    <a:pt x="620" y="875"/>
                    <a:pt x="186" y="497"/>
                    <a:pt x="0" y="0"/>
                  </a:cubicBezTo>
                  <a:close/>
                </a:path>
              </a:pathLst>
            </a:custGeom>
            <a:solidFill>
              <a:srgbClr val="058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9" name="Content Placeholder 9">
            <a:extLst>
              <a:ext uri="{FF2B5EF4-FFF2-40B4-BE49-F238E27FC236}">
                <a16:creationId xmlns:a16="http://schemas.microsoft.com/office/drawing/2014/main" id="{E8718B39-700D-4443-9093-E6E6C62428A7}"/>
              </a:ext>
            </a:extLst>
          </p:cNvPr>
          <p:cNvSpPr>
            <a:spLocks noGrp="1"/>
          </p:cNvSpPr>
          <p:nvPr>
            <p:ph sz="quarter" idx="11"/>
          </p:nvPr>
        </p:nvSpPr>
        <p:spPr>
          <a:xfrm>
            <a:off x="457200" y="2794000"/>
            <a:ext cx="11277600" cy="3606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4">
            <a:extLst>
              <a:ext uri="{FF2B5EF4-FFF2-40B4-BE49-F238E27FC236}">
                <a16:creationId xmlns:a16="http://schemas.microsoft.com/office/drawing/2014/main" id="{2D899350-ADB8-48A0-9354-72336A3557A7}"/>
              </a:ext>
            </a:extLst>
          </p:cNvPr>
          <p:cNvGrpSpPr>
            <a:grpSpLocks noChangeAspect="1"/>
          </p:cNvGrpSpPr>
          <p:nvPr userDrawn="1"/>
        </p:nvGrpSpPr>
        <p:grpSpPr bwMode="auto">
          <a:xfrm rot="5400000" flipH="1" flipV="1">
            <a:off x="9321359" y="-432245"/>
            <a:ext cx="2438399" cy="3302891"/>
            <a:chOff x="2471" y="306"/>
            <a:chExt cx="2736" cy="3706"/>
          </a:xfrm>
        </p:grpSpPr>
        <p:sp>
          <p:nvSpPr>
            <p:cNvPr id="12" name="Freeform 5">
              <a:extLst>
                <a:ext uri="{FF2B5EF4-FFF2-40B4-BE49-F238E27FC236}">
                  <a16:creationId xmlns:a16="http://schemas.microsoft.com/office/drawing/2014/main" id="{05BA568C-686A-4A59-8DF3-98F2058B0110}"/>
                </a:ext>
              </a:extLst>
            </p:cNvPr>
            <p:cNvSpPr>
              <a:spLocks/>
            </p:cNvSpPr>
            <p:nvPr/>
          </p:nvSpPr>
          <p:spPr bwMode="auto">
            <a:xfrm>
              <a:off x="2519" y="3428"/>
              <a:ext cx="2238" cy="584"/>
            </a:xfrm>
            <a:custGeom>
              <a:avLst/>
              <a:gdLst>
                <a:gd name="T0" fmla="*/ 942 w 942"/>
                <a:gd name="T1" fmla="*/ 246 h 246"/>
                <a:gd name="T2" fmla="*/ 335 w 942"/>
                <a:gd name="T3" fmla="*/ 0 h 246"/>
                <a:gd name="T4" fmla="*/ 0 w 942"/>
                <a:gd name="T5" fmla="*/ 246 h 246"/>
                <a:gd name="T6" fmla="*/ 942 w 942"/>
                <a:gd name="T7" fmla="*/ 246 h 246"/>
              </a:gdLst>
              <a:ahLst/>
              <a:cxnLst>
                <a:cxn ang="0">
                  <a:pos x="T0" y="T1"/>
                </a:cxn>
                <a:cxn ang="0">
                  <a:pos x="T2" y="T3"/>
                </a:cxn>
                <a:cxn ang="0">
                  <a:pos x="T4" y="T5"/>
                </a:cxn>
                <a:cxn ang="0">
                  <a:pos x="T6" y="T7"/>
                </a:cxn>
              </a:cxnLst>
              <a:rect l="0" t="0" r="r" b="b"/>
              <a:pathLst>
                <a:path w="942" h="246">
                  <a:moveTo>
                    <a:pt x="942" y="246"/>
                  </a:moveTo>
                  <a:cubicBezTo>
                    <a:pt x="725" y="195"/>
                    <a:pt x="521" y="111"/>
                    <a:pt x="335" y="0"/>
                  </a:cubicBezTo>
                  <a:cubicBezTo>
                    <a:pt x="215" y="71"/>
                    <a:pt x="103" y="154"/>
                    <a:pt x="0" y="246"/>
                  </a:cubicBezTo>
                  <a:lnTo>
                    <a:pt x="942" y="246"/>
                  </a:lnTo>
                  <a:close/>
                </a:path>
              </a:pathLst>
            </a:custGeom>
            <a:solidFill>
              <a:srgbClr val="E48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a:extLst>
                <a:ext uri="{FF2B5EF4-FFF2-40B4-BE49-F238E27FC236}">
                  <a16:creationId xmlns:a16="http://schemas.microsoft.com/office/drawing/2014/main" id="{B2116829-7453-410F-8F8B-44ACB015184B}"/>
                </a:ext>
              </a:extLst>
            </p:cNvPr>
            <p:cNvSpPr>
              <a:spLocks/>
            </p:cNvSpPr>
            <p:nvPr/>
          </p:nvSpPr>
          <p:spPr bwMode="auto">
            <a:xfrm>
              <a:off x="3315" y="2761"/>
              <a:ext cx="1892" cy="1251"/>
            </a:xfrm>
            <a:custGeom>
              <a:avLst/>
              <a:gdLst>
                <a:gd name="T0" fmla="*/ 796 w 796"/>
                <a:gd name="T1" fmla="*/ 0 h 527"/>
                <a:gd name="T2" fmla="*/ 0 w 796"/>
                <a:gd name="T3" fmla="*/ 281 h 527"/>
                <a:gd name="T4" fmla="*/ 607 w 796"/>
                <a:gd name="T5" fmla="*/ 527 h 527"/>
                <a:gd name="T6" fmla="*/ 796 w 796"/>
                <a:gd name="T7" fmla="*/ 527 h 527"/>
                <a:gd name="T8" fmla="*/ 796 w 796"/>
                <a:gd name="T9" fmla="*/ 0 h 527"/>
              </a:gdLst>
              <a:ahLst/>
              <a:cxnLst>
                <a:cxn ang="0">
                  <a:pos x="T0" y="T1"/>
                </a:cxn>
                <a:cxn ang="0">
                  <a:pos x="T2" y="T3"/>
                </a:cxn>
                <a:cxn ang="0">
                  <a:pos x="T4" y="T5"/>
                </a:cxn>
                <a:cxn ang="0">
                  <a:pos x="T6" y="T7"/>
                </a:cxn>
                <a:cxn ang="0">
                  <a:pos x="T8" y="T9"/>
                </a:cxn>
              </a:cxnLst>
              <a:rect l="0" t="0" r="r" b="b"/>
              <a:pathLst>
                <a:path w="796" h="527">
                  <a:moveTo>
                    <a:pt x="796" y="0"/>
                  </a:moveTo>
                  <a:cubicBezTo>
                    <a:pt x="509" y="41"/>
                    <a:pt x="239" y="138"/>
                    <a:pt x="0" y="281"/>
                  </a:cubicBezTo>
                  <a:cubicBezTo>
                    <a:pt x="186" y="392"/>
                    <a:pt x="390" y="476"/>
                    <a:pt x="607" y="527"/>
                  </a:cubicBezTo>
                  <a:cubicBezTo>
                    <a:pt x="796" y="527"/>
                    <a:pt x="796" y="527"/>
                    <a:pt x="796" y="527"/>
                  </a:cubicBezTo>
                  <a:lnTo>
                    <a:pt x="796" y="0"/>
                  </a:lnTo>
                  <a:close/>
                </a:path>
              </a:pathLst>
            </a:custGeom>
            <a:solidFill>
              <a:srgbClr val="F2B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7">
              <a:extLst>
                <a:ext uri="{FF2B5EF4-FFF2-40B4-BE49-F238E27FC236}">
                  <a16:creationId xmlns:a16="http://schemas.microsoft.com/office/drawing/2014/main" id="{5237DEAF-6F9E-4F57-AAF5-AA24AD7F5426}"/>
                </a:ext>
              </a:extLst>
            </p:cNvPr>
            <p:cNvSpPr>
              <a:spLocks/>
            </p:cNvSpPr>
            <p:nvPr/>
          </p:nvSpPr>
          <p:spPr bwMode="auto">
            <a:xfrm>
              <a:off x="2471" y="306"/>
              <a:ext cx="2736" cy="3122"/>
            </a:xfrm>
            <a:custGeom>
              <a:avLst/>
              <a:gdLst>
                <a:gd name="T0" fmla="*/ 0 w 1151"/>
                <a:gd name="T1" fmla="*/ 0 h 1315"/>
                <a:gd name="T2" fmla="*/ 0 w 1151"/>
                <a:gd name="T3" fmla="*/ 1051 h 1315"/>
                <a:gd name="T4" fmla="*/ 355 w 1151"/>
                <a:gd name="T5" fmla="*/ 1315 h 1315"/>
                <a:gd name="T6" fmla="*/ 1151 w 1151"/>
                <a:gd name="T7" fmla="*/ 1034 h 1315"/>
                <a:gd name="T8" fmla="*/ 1151 w 1151"/>
                <a:gd name="T9" fmla="*/ 981 h 1315"/>
                <a:gd name="T10" fmla="*/ 0 w 1151"/>
                <a:gd name="T11" fmla="*/ 0 h 1315"/>
              </a:gdLst>
              <a:ahLst/>
              <a:cxnLst>
                <a:cxn ang="0">
                  <a:pos x="T0" y="T1"/>
                </a:cxn>
                <a:cxn ang="0">
                  <a:pos x="T2" y="T3"/>
                </a:cxn>
                <a:cxn ang="0">
                  <a:pos x="T4" y="T5"/>
                </a:cxn>
                <a:cxn ang="0">
                  <a:pos x="T6" y="T7"/>
                </a:cxn>
                <a:cxn ang="0">
                  <a:pos x="T8" y="T9"/>
                </a:cxn>
                <a:cxn ang="0">
                  <a:pos x="T10" y="T11"/>
                </a:cxn>
              </a:cxnLst>
              <a:rect l="0" t="0" r="r" b="b"/>
              <a:pathLst>
                <a:path w="1151" h="1315">
                  <a:moveTo>
                    <a:pt x="0" y="0"/>
                  </a:moveTo>
                  <a:cubicBezTo>
                    <a:pt x="0" y="1051"/>
                    <a:pt x="0" y="1051"/>
                    <a:pt x="0" y="1051"/>
                  </a:cubicBezTo>
                  <a:cubicBezTo>
                    <a:pt x="108" y="1151"/>
                    <a:pt x="227" y="1239"/>
                    <a:pt x="355" y="1315"/>
                  </a:cubicBezTo>
                  <a:cubicBezTo>
                    <a:pt x="594" y="1172"/>
                    <a:pt x="864" y="1075"/>
                    <a:pt x="1151" y="1034"/>
                  </a:cubicBezTo>
                  <a:cubicBezTo>
                    <a:pt x="1151" y="981"/>
                    <a:pt x="1151" y="981"/>
                    <a:pt x="1151" y="981"/>
                  </a:cubicBezTo>
                  <a:cubicBezTo>
                    <a:pt x="620" y="875"/>
                    <a:pt x="186" y="497"/>
                    <a:pt x="0" y="0"/>
                  </a:cubicBezTo>
                  <a:close/>
                </a:path>
              </a:pathLst>
            </a:custGeom>
            <a:solidFill>
              <a:srgbClr val="058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418301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ight Ribbon Top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7B0C38-52D4-4843-B2FE-35082662FC37}"/>
              </a:ext>
            </a:extLst>
          </p:cNvPr>
          <p:cNvSpPr/>
          <p:nvPr userDrawn="1"/>
        </p:nvSpPr>
        <p:spPr>
          <a:xfrm>
            <a:off x="0" y="0"/>
            <a:ext cx="12192000" cy="243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0D9473B0-D03B-4034-A718-2E9456E6CB30}"/>
              </a:ext>
            </a:extLst>
          </p:cNvPr>
          <p:cNvSpPr>
            <a:spLocks noGrp="1"/>
          </p:cNvSpPr>
          <p:nvPr>
            <p:ph sz="quarter" idx="11"/>
          </p:nvPr>
        </p:nvSpPr>
        <p:spPr>
          <a:xfrm>
            <a:off x="457200" y="2794000"/>
            <a:ext cx="11277600" cy="3606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4">
            <a:extLst>
              <a:ext uri="{FF2B5EF4-FFF2-40B4-BE49-F238E27FC236}">
                <a16:creationId xmlns:a16="http://schemas.microsoft.com/office/drawing/2014/main" id="{3F32542E-F358-42E1-AA67-FA0A462E7B2D}"/>
              </a:ext>
            </a:extLst>
          </p:cNvPr>
          <p:cNvGrpSpPr>
            <a:grpSpLocks noChangeAspect="1"/>
          </p:cNvGrpSpPr>
          <p:nvPr userDrawn="1"/>
        </p:nvGrpSpPr>
        <p:grpSpPr bwMode="auto">
          <a:xfrm rot="5400000" flipH="1" flipV="1">
            <a:off x="9321355" y="-434520"/>
            <a:ext cx="2438399" cy="3302890"/>
            <a:chOff x="2471" y="306"/>
            <a:chExt cx="2736" cy="3706"/>
          </a:xfrm>
        </p:grpSpPr>
        <p:sp>
          <p:nvSpPr>
            <p:cNvPr id="13" name="Freeform 5">
              <a:extLst>
                <a:ext uri="{FF2B5EF4-FFF2-40B4-BE49-F238E27FC236}">
                  <a16:creationId xmlns:a16="http://schemas.microsoft.com/office/drawing/2014/main" id="{A04C9249-72D8-4ABF-AB2D-D6AD04F1EABE}"/>
                </a:ext>
              </a:extLst>
            </p:cNvPr>
            <p:cNvSpPr>
              <a:spLocks/>
            </p:cNvSpPr>
            <p:nvPr/>
          </p:nvSpPr>
          <p:spPr bwMode="auto">
            <a:xfrm>
              <a:off x="2519" y="3428"/>
              <a:ext cx="2238" cy="584"/>
            </a:xfrm>
            <a:custGeom>
              <a:avLst/>
              <a:gdLst>
                <a:gd name="T0" fmla="*/ 942 w 942"/>
                <a:gd name="T1" fmla="*/ 246 h 246"/>
                <a:gd name="T2" fmla="*/ 335 w 942"/>
                <a:gd name="T3" fmla="*/ 0 h 246"/>
                <a:gd name="T4" fmla="*/ 0 w 942"/>
                <a:gd name="T5" fmla="*/ 246 h 246"/>
                <a:gd name="T6" fmla="*/ 942 w 942"/>
                <a:gd name="T7" fmla="*/ 246 h 246"/>
              </a:gdLst>
              <a:ahLst/>
              <a:cxnLst>
                <a:cxn ang="0">
                  <a:pos x="T0" y="T1"/>
                </a:cxn>
                <a:cxn ang="0">
                  <a:pos x="T2" y="T3"/>
                </a:cxn>
                <a:cxn ang="0">
                  <a:pos x="T4" y="T5"/>
                </a:cxn>
                <a:cxn ang="0">
                  <a:pos x="T6" y="T7"/>
                </a:cxn>
              </a:cxnLst>
              <a:rect l="0" t="0" r="r" b="b"/>
              <a:pathLst>
                <a:path w="942" h="246">
                  <a:moveTo>
                    <a:pt x="942" y="246"/>
                  </a:moveTo>
                  <a:cubicBezTo>
                    <a:pt x="725" y="195"/>
                    <a:pt x="521" y="111"/>
                    <a:pt x="335" y="0"/>
                  </a:cubicBezTo>
                  <a:cubicBezTo>
                    <a:pt x="215" y="71"/>
                    <a:pt x="103" y="154"/>
                    <a:pt x="0" y="246"/>
                  </a:cubicBezTo>
                  <a:lnTo>
                    <a:pt x="942" y="24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BDED55BC-FA67-408F-A92B-F32D8989C7C8}"/>
                </a:ext>
              </a:extLst>
            </p:cNvPr>
            <p:cNvSpPr>
              <a:spLocks/>
            </p:cNvSpPr>
            <p:nvPr/>
          </p:nvSpPr>
          <p:spPr bwMode="auto">
            <a:xfrm>
              <a:off x="3315" y="2761"/>
              <a:ext cx="1892" cy="1251"/>
            </a:xfrm>
            <a:custGeom>
              <a:avLst/>
              <a:gdLst>
                <a:gd name="T0" fmla="*/ 796 w 796"/>
                <a:gd name="T1" fmla="*/ 0 h 527"/>
                <a:gd name="T2" fmla="*/ 0 w 796"/>
                <a:gd name="T3" fmla="*/ 281 h 527"/>
                <a:gd name="T4" fmla="*/ 607 w 796"/>
                <a:gd name="T5" fmla="*/ 527 h 527"/>
                <a:gd name="T6" fmla="*/ 796 w 796"/>
                <a:gd name="T7" fmla="*/ 527 h 527"/>
                <a:gd name="T8" fmla="*/ 796 w 796"/>
                <a:gd name="T9" fmla="*/ 0 h 527"/>
              </a:gdLst>
              <a:ahLst/>
              <a:cxnLst>
                <a:cxn ang="0">
                  <a:pos x="T0" y="T1"/>
                </a:cxn>
                <a:cxn ang="0">
                  <a:pos x="T2" y="T3"/>
                </a:cxn>
                <a:cxn ang="0">
                  <a:pos x="T4" y="T5"/>
                </a:cxn>
                <a:cxn ang="0">
                  <a:pos x="T6" y="T7"/>
                </a:cxn>
                <a:cxn ang="0">
                  <a:pos x="T8" y="T9"/>
                </a:cxn>
              </a:cxnLst>
              <a:rect l="0" t="0" r="r" b="b"/>
              <a:pathLst>
                <a:path w="796" h="527">
                  <a:moveTo>
                    <a:pt x="796" y="0"/>
                  </a:moveTo>
                  <a:cubicBezTo>
                    <a:pt x="509" y="41"/>
                    <a:pt x="239" y="138"/>
                    <a:pt x="0" y="281"/>
                  </a:cubicBezTo>
                  <a:cubicBezTo>
                    <a:pt x="186" y="392"/>
                    <a:pt x="390" y="476"/>
                    <a:pt x="607" y="527"/>
                  </a:cubicBezTo>
                  <a:cubicBezTo>
                    <a:pt x="796" y="527"/>
                    <a:pt x="796" y="527"/>
                    <a:pt x="796" y="527"/>
                  </a:cubicBezTo>
                  <a:lnTo>
                    <a:pt x="79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C8FF7883-A10A-46AF-A565-59DACADFFC27}"/>
                </a:ext>
              </a:extLst>
            </p:cNvPr>
            <p:cNvSpPr>
              <a:spLocks/>
            </p:cNvSpPr>
            <p:nvPr/>
          </p:nvSpPr>
          <p:spPr bwMode="auto">
            <a:xfrm>
              <a:off x="2471" y="306"/>
              <a:ext cx="2736" cy="3122"/>
            </a:xfrm>
            <a:custGeom>
              <a:avLst/>
              <a:gdLst>
                <a:gd name="T0" fmla="*/ 0 w 1151"/>
                <a:gd name="T1" fmla="*/ 0 h 1315"/>
                <a:gd name="T2" fmla="*/ 0 w 1151"/>
                <a:gd name="T3" fmla="*/ 1051 h 1315"/>
                <a:gd name="T4" fmla="*/ 355 w 1151"/>
                <a:gd name="T5" fmla="*/ 1315 h 1315"/>
                <a:gd name="T6" fmla="*/ 1151 w 1151"/>
                <a:gd name="T7" fmla="*/ 1034 h 1315"/>
                <a:gd name="T8" fmla="*/ 1151 w 1151"/>
                <a:gd name="T9" fmla="*/ 981 h 1315"/>
                <a:gd name="T10" fmla="*/ 0 w 1151"/>
                <a:gd name="T11" fmla="*/ 0 h 1315"/>
              </a:gdLst>
              <a:ahLst/>
              <a:cxnLst>
                <a:cxn ang="0">
                  <a:pos x="T0" y="T1"/>
                </a:cxn>
                <a:cxn ang="0">
                  <a:pos x="T2" y="T3"/>
                </a:cxn>
                <a:cxn ang="0">
                  <a:pos x="T4" y="T5"/>
                </a:cxn>
                <a:cxn ang="0">
                  <a:pos x="T6" y="T7"/>
                </a:cxn>
                <a:cxn ang="0">
                  <a:pos x="T8" y="T9"/>
                </a:cxn>
                <a:cxn ang="0">
                  <a:pos x="T10" y="T11"/>
                </a:cxn>
              </a:cxnLst>
              <a:rect l="0" t="0" r="r" b="b"/>
              <a:pathLst>
                <a:path w="1151" h="1315">
                  <a:moveTo>
                    <a:pt x="0" y="0"/>
                  </a:moveTo>
                  <a:cubicBezTo>
                    <a:pt x="0" y="1051"/>
                    <a:pt x="0" y="1051"/>
                    <a:pt x="0" y="1051"/>
                  </a:cubicBezTo>
                  <a:cubicBezTo>
                    <a:pt x="108" y="1151"/>
                    <a:pt x="227" y="1239"/>
                    <a:pt x="355" y="1315"/>
                  </a:cubicBezTo>
                  <a:cubicBezTo>
                    <a:pt x="594" y="1172"/>
                    <a:pt x="864" y="1075"/>
                    <a:pt x="1151" y="1034"/>
                  </a:cubicBezTo>
                  <a:cubicBezTo>
                    <a:pt x="1151" y="981"/>
                    <a:pt x="1151" y="981"/>
                    <a:pt x="1151" y="981"/>
                  </a:cubicBezTo>
                  <a:cubicBezTo>
                    <a:pt x="620" y="875"/>
                    <a:pt x="186" y="497"/>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6097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rk Ribbon and 2-Col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7D1AC9-CF24-49F0-809C-74FA5CBC4EF7}"/>
              </a:ext>
            </a:extLst>
          </p:cNvPr>
          <p:cNvSpPr/>
          <p:nvPr/>
        </p:nvSpPr>
        <p:spPr>
          <a:xfrm>
            <a:off x="0" y="0"/>
            <a:ext cx="12192000" cy="243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 name="Group 4">
            <a:extLst>
              <a:ext uri="{FF2B5EF4-FFF2-40B4-BE49-F238E27FC236}">
                <a16:creationId xmlns:a16="http://schemas.microsoft.com/office/drawing/2014/main" id="{D690DD96-246D-4479-B826-091E4E4666BD}"/>
              </a:ext>
            </a:extLst>
          </p:cNvPr>
          <p:cNvGrpSpPr>
            <a:grpSpLocks noChangeAspect="1"/>
          </p:cNvGrpSpPr>
          <p:nvPr userDrawn="1"/>
        </p:nvGrpSpPr>
        <p:grpSpPr bwMode="auto">
          <a:xfrm rot="5400000">
            <a:off x="432979" y="-432246"/>
            <a:ext cx="2438399" cy="3302891"/>
            <a:chOff x="2471" y="306"/>
            <a:chExt cx="2736" cy="3706"/>
          </a:xfrm>
        </p:grpSpPr>
        <p:sp>
          <p:nvSpPr>
            <p:cNvPr id="19" name="Freeform 5">
              <a:extLst>
                <a:ext uri="{FF2B5EF4-FFF2-40B4-BE49-F238E27FC236}">
                  <a16:creationId xmlns:a16="http://schemas.microsoft.com/office/drawing/2014/main" id="{C0D6360D-C4B2-4C94-8BFC-FBE7249A23BD}"/>
                </a:ext>
              </a:extLst>
            </p:cNvPr>
            <p:cNvSpPr>
              <a:spLocks/>
            </p:cNvSpPr>
            <p:nvPr/>
          </p:nvSpPr>
          <p:spPr bwMode="auto">
            <a:xfrm>
              <a:off x="2519" y="3428"/>
              <a:ext cx="2238" cy="584"/>
            </a:xfrm>
            <a:custGeom>
              <a:avLst/>
              <a:gdLst>
                <a:gd name="T0" fmla="*/ 942 w 942"/>
                <a:gd name="T1" fmla="*/ 246 h 246"/>
                <a:gd name="T2" fmla="*/ 335 w 942"/>
                <a:gd name="T3" fmla="*/ 0 h 246"/>
                <a:gd name="T4" fmla="*/ 0 w 942"/>
                <a:gd name="T5" fmla="*/ 246 h 246"/>
                <a:gd name="T6" fmla="*/ 942 w 942"/>
                <a:gd name="T7" fmla="*/ 246 h 246"/>
              </a:gdLst>
              <a:ahLst/>
              <a:cxnLst>
                <a:cxn ang="0">
                  <a:pos x="T0" y="T1"/>
                </a:cxn>
                <a:cxn ang="0">
                  <a:pos x="T2" y="T3"/>
                </a:cxn>
                <a:cxn ang="0">
                  <a:pos x="T4" y="T5"/>
                </a:cxn>
                <a:cxn ang="0">
                  <a:pos x="T6" y="T7"/>
                </a:cxn>
              </a:cxnLst>
              <a:rect l="0" t="0" r="r" b="b"/>
              <a:pathLst>
                <a:path w="942" h="246">
                  <a:moveTo>
                    <a:pt x="942" y="246"/>
                  </a:moveTo>
                  <a:cubicBezTo>
                    <a:pt x="725" y="195"/>
                    <a:pt x="521" y="111"/>
                    <a:pt x="335" y="0"/>
                  </a:cubicBezTo>
                  <a:cubicBezTo>
                    <a:pt x="215" y="71"/>
                    <a:pt x="103" y="154"/>
                    <a:pt x="0" y="246"/>
                  </a:cubicBezTo>
                  <a:lnTo>
                    <a:pt x="942" y="246"/>
                  </a:lnTo>
                  <a:close/>
                </a:path>
              </a:pathLst>
            </a:custGeom>
            <a:solidFill>
              <a:srgbClr val="E48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6">
              <a:extLst>
                <a:ext uri="{FF2B5EF4-FFF2-40B4-BE49-F238E27FC236}">
                  <a16:creationId xmlns:a16="http://schemas.microsoft.com/office/drawing/2014/main" id="{1445F3BD-1FAA-4D01-ACD7-E30CC7042012}"/>
                </a:ext>
              </a:extLst>
            </p:cNvPr>
            <p:cNvSpPr>
              <a:spLocks/>
            </p:cNvSpPr>
            <p:nvPr/>
          </p:nvSpPr>
          <p:spPr bwMode="auto">
            <a:xfrm>
              <a:off x="3315" y="2761"/>
              <a:ext cx="1892" cy="1251"/>
            </a:xfrm>
            <a:custGeom>
              <a:avLst/>
              <a:gdLst>
                <a:gd name="T0" fmla="*/ 796 w 796"/>
                <a:gd name="T1" fmla="*/ 0 h 527"/>
                <a:gd name="T2" fmla="*/ 0 w 796"/>
                <a:gd name="T3" fmla="*/ 281 h 527"/>
                <a:gd name="T4" fmla="*/ 607 w 796"/>
                <a:gd name="T5" fmla="*/ 527 h 527"/>
                <a:gd name="T6" fmla="*/ 796 w 796"/>
                <a:gd name="T7" fmla="*/ 527 h 527"/>
                <a:gd name="T8" fmla="*/ 796 w 796"/>
                <a:gd name="T9" fmla="*/ 0 h 527"/>
              </a:gdLst>
              <a:ahLst/>
              <a:cxnLst>
                <a:cxn ang="0">
                  <a:pos x="T0" y="T1"/>
                </a:cxn>
                <a:cxn ang="0">
                  <a:pos x="T2" y="T3"/>
                </a:cxn>
                <a:cxn ang="0">
                  <a:pos x="T4" y="T5"/>
                </a:cxn>
                <a:cxn ang="0">
                  <a:pos x="T6" y="T7"/>
                </a:cxn>
                <a:cxn ang="0">
                  <a:pos x="T8" y="T9"/>
                </a:cxn>
              </a:cxnLst>
              <a:rect l="0" t="0" r="r" b="b"/>
              <a:pathLst>
                <a:path w="796" h="527">
                  <a:moveTo>
                    <a:pt x="796" y="0"/>
                  </a:moveTo>
                  <a:cubicBezTo>
                    <a:pt x="509" y="41"/>
                    <a:pt x="239" y="138"/>
                    <a:pt x="0" y="281"/>
                  </a:cubicBezTo>
                  <a:cubicBezTo>
                    <a:pt x="186" y="392"/>
                    <a:pt x="390" y="476"/>
                    <a:pt x="607" y="527"/>
                  </a:cubicBezTo>
                  <a:cubicBezTo>
                    <a:pt x="796" y="527"/>
                    <a:pt x="796" y="527"/>
                    <a:pt x="796" y="527"/>
                  </a:cubicBezTo>
                  <a:lnTo>
                    <a:pt x="796" y="0"/>
                  </a:lnTo>
                  <a:close/>
                </a:path>
              </a:pathLst>
            </a:custGeom>
            <a:solidFill>
              <a:srgbClr val="F2B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7">
              <a:extLst>
                <a:ext uri="{FF2B5EF4-FFF2-40B4-BE49-F238E27FC236}">
                  <a16:creationId xmlns:a16="http://schemas.microsoft.com/office/drawing/2014/main" id="{ED7F6C09-7031-4440-A2D5-EA5A6B19B451}"/>
                </a:ext>
              </a:extLst>
            </p:cNvPr>
            <p:cNvSpPr>
              <a:spLocks/>
            </p:cNvSpPr>
            <p:nvPr/>
          </p:nvSpPr>
          <p:spPr bwMode="auto">
            <a:xfrm>
              <a:off x="2471" y="306"/>
              <a:ext cx="2736" cy="3122"/>
            </a:xfrm>
            <a:custGeom>
              <a:avLst/>
              <a:gdLst>
                <a:gd name="T0" fmla="*/ 0 w 1151"/>
                <a:gd name="T1" fmla="*/ 0 h 1315"/>
                <a:gd name="T2" fmla="*/ 0 w 1151"/>
                <a:gd name="T3" fmla="*/ 1051 h 1315"/>
                <a:gd name="T4" fmla="*/ 355 w 1151"/>
                <a:gd name="T5" fmla="*/ 1315 h 1315"/>
                <a:gd name="T6" fmla="*/ 1151 w 1151"/>
                <a:gd name="T7" fmla="*/ 1034 h 1315"/>
                <a:gd name="T8" fmla="*/ 1151 w 1151"/>
                <a:gd name="T9" fmla="*/ 981 h 1315"/>
                <a:gd name="T10" fmla="*/ 0 w 1151"/>
                <a:gd name="T11" fmla="*/ 0 h 1315"/>
              </a:gdLst>
              <a:ahLst/>
              <a:cxnLst>
                <a:cxn ang="0">
                  <a:pos x="T0" y="T1"/>
                </a:cxn>
                <a:cxn ang="0">
                  <a:pos x="T2" y="T3"/>
                </a:cxn>
                <a:cxn ang="0">
                  <a:pos x="T4" y="T5"/>
                </a:cxn>
                <a:cxn ang="0">
                  <a:pos x="T6" y="T7"/>
                </a:cxn>
                <a:cxn ang="0">
                  <a:pos x="T8" y="T9"/>
                </a:cxn>
                <a:cxn ang="0">
                  <a:pos x="T10" y="T11"/>
                </a:cxn>
              </a:cxnLst>
              <a:rect l="0" t="0" r="r" b="b"/>
              <a:pathLst>
                <a:path w="1151" h="1315">
                  <a:moveTo>
                    <a:pt x="0" y="0"/>
                  </a:moveTo>
                  <a:cubicBezTo>
                    <a:pt x="0" y="1051"/>
                    <a:pt x="0" y="1051"/>
                    <a:pt x="0" y="1051"/>
                  </a:cubicBezTo>
                  <a:cubicBezTo>
                    <a:pt x="108" y="1151"/>
                    <a:pt x="227" y="1239"/>
                    <a:pt x="355" y="1315"/>
                  </a:cubicBezTo>
                  <a:cubicBezTo>
                    <a:pt x="594" y="1172"/>
                    <a:pt x="864" y="1075"/>
                    <a:pt x="1151" y="1034"/>
                  </a:cubicBezTo>
                  <a:cubicBezTo>
                    <a:pt x="1151" y="981"/>
                    <a:pt x="1151" y="981"/>
                    <a:pt x="1151" y="981"/>
                  </a:cubicBezTo>
                  <a:cubicBezTo>
                    <a:pt x="620" y="875"/>
                    <a:pt x="186" y="497"/>
                    <a:pt x="0" y="0"/>
                  </a:cubicBezTo>
                  <a:close/>
                </a:path>
              </a:pathLst>
            </a:custGeom>
            <a:solidFill>
              <a:srgbClr val="058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BA532DF6-2903-4792-8241-A1AD05871E57}"/>
              </a:ext>
            </a:extLst>
          </p:cNvPr>
          <p:cNvSpPr/>
          <p:nvPr userDrawn="1"/>
        </p:nvSpPr>
        <p:spPr>
          <a:xfrm>
            <a:off x="0" y="0"/>
            <a:ext cx="12192000" cy="243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4">
            <a:extLst>
              <a:ext uri="{FF2B5EF4-FFF2-40B4-BE49-F238E27FC236}">
                <a16:creationId xmlns:a16="http://schemas.microsoft.com/office/drawing/2014/main" id="{1F2C9921-C17A-4BF2-A758-91819275B4EB}"/>
              </a:ext>
            </a:extLst>
          </p:cNvPr>
          <p:cNvGrpSpPr>
            <a:grpSpLocks noChangeAspect="1"/>
          </p:cNvGrpSpPr>
          <p:nvPr/>
        </p:nvGrpSpPr>
        <p:grpSpPr bwMode="auto">
          <a:xfrm rot="5400000">
            <a:off x="432979" y="-432246"/>
            <a:ext cx="2438399" cy="3302891"/>
            <a:chOff x="2471" y="306"/>
            <a:chExt cx="2736" cy="3706"/>
          </a:xfrm>
        </p:grpSpPr>
        <p:sp>
          <p:nvSpPr>
            <p:cNvPr id="12" name="Freeform 5">
              <a:extLst>
                <a:ext uri="{FF2B5EF4-FFF2-40B4-BE49-F238E27FC236}">
                  <a16:creationId xmlns:a16="http://schemas.microsoft.com/office/drawing/2014/main" id="{F5D7946A-E7D8-41D5-BB29-474D1F7A349E}"/>
                </a:ext>
              </a:extLst>
            </p:cNvPr>
            <p:cNvSpPr>
              <a:spLocks/>
            </p:cNvSpPr>
            <p:nvPr/>
          </p:nvSpPr>
          <p:spPr bwMode="auto">
            <a:xfrm>
              <a:off x="2519" y="3428"/>
              <a:ext cx="2238" cy="584"/>
            </a:xfrm>
            <a:custGeom>
              <a:avLst/>
              <a:gdLst>
                <a:gd name="T0" fmla="*/ 942 w 942"/>
                <a:gd name="T1" fmla="*/ 246 h 246"/>
                <a:gd name="T2" fmla="*/ 335 w 942"/>
                <a:gd name="T3" fmla="*/ 0 h 246"/>
                <a:gd name="T4" fmla="*/ 0 w 942"/>
                <a:gd name="T5" fmla="*/ 246 h 246"/>
                <a:gd name="T6" fmla="*/ 942 w 942"/>
                <a:gd name="T7" fmla="*/ 246 h 246"/>
              </a:gdLst>
              <a:ahLst/>
              <a:cxnLst>
                <a:cxn ang="0">
                  <a:pos x="T0" y="T1"/>
                </a:cxn>
                <a:cxn ang="0">
                  <a:pos x="T2" y="T3"/>
                </a:cxn>
                <a:cxn ang="0">
                  <a:pos x="T4" y="T5"/>
                </a:cxn>
                <a:cxn ang="0">
                  <a:pos x="T6" y="T7"/>
                </a:cxn>
              </a:cxnLst>
              <a:rect l="0" t="0" r="r" b="b"/>
              <a:pathLst>
                <a:path w="942" h="246">
                  <a:moveTo>
                    <a:pt x="942" y="246"/>
                  </a:moveTo>
                  <a:cubicBezTo>
                    <a:pt x="725" y="195"/>
                    <a:pt x="521" y="111"/>
                    <a:pt x="335" y="0"/>
                  </a:cubicBezTo>
                  <a:cubicBezTo>
                    <a:pt x="215" y="71"/>
                    <a:pt x="103" y="154"/>
                    <a:pt x="0" y="246"/>
                  </a:cubicBezTo>
                  <a:lnTo>
                    <a:pt x="942" y="246"/>
                  </a:lnTo>
                  <a:close/>
                </a:path>
              </a:pathLst>
            </a:custGeom>
            <a:solidFill>
              <a:srgbClr val="E48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a:extLst>
                <a:ext uri="{FF2B5EF4-FFF2-40B4-BE49-F238E27FC236}">
                  <a16:creationId xmlns:a16="http://schemas.microsoft.com/office/drawing/2014/main" id="{EBB7126B-F462-4DE4-AE65-B8B6C17CC0F9}"/>
                </a:ext>
              </a:extLst>
            </p:cNvPr>
            <p:cNvSpPr>
              <a:spLocks/>
            </p:cNvSpPr>
            <p:nvPr/>
          </p:nvSpPr>
          <p:spPr bwMode="auto">
            <a:xfrm>
              <a:off x="3315" y="2761"/>
              <a:ext cx="1892" cy="1251"/>
            </a:xfrm>
            <a:custGeom>
              <a:avLst/>
              <a:gdLst>
                <a:gd name="T0" fmla="*/ 796 w 796"/>
                <a:gd name="T1" fmla="*/ 0 h 527"/>
                <a:gd name="T2" fmla="*/ 0 w 796"/>
                <a:gd name="T3" fmla="*/ 281 h 527"/>
                <a:gd name="T4" fmla="*/ 607 w 796"/>
                <a:gd name="T5" fmla="*/ 527 h 527"/>
                <a:gd name="T6" fmla="*/ 796 w 796"/>
                <a:gd name="T7" fmla="*/ 527 h 527"/>
                <a:gd name="T8" fmla="*/ 796 w 796"/>
                <a:gd name="T9" fmla="*/ 0 h 527"/>
              </a:gdLst>
              <a:ahLst/>
              <a:cxnLst>
                <a:cxn ang="0">
                  <a:pos x="T0" y="T1"/>
                </a:cxn>
                <a:cxn ang="0">
                  <a:pos x="T2" y="T3"/>
                </a:cxn>
                <a:cxn ang="0">
                  <a:pos x="T4" y="T5"/>
                </a:cxn>
                <a:cxn ang="0">
                  <a:pos x="T6" y="T7"/>
                </a:cxn>
                <a:cxn ang="0">
                  <a:pos x="T8" y="T9"/>
                </a:cxn>
              </a:cxnLst>
              <a:rect l="0" t="0" r="r" b="b"/>
              <a:pathLst>
                <a:path w="796" h="527">
                  <a:moveTo>
                    <a:pt x="796" y="0"/>
                  </a:moveTo>
                  <a:cubicBezTo>
                    <a:pt x="509" y="41"/>
                    <a:pt x="239" y="138"/>
                    <a:pt x="0" y="281"/>
                  </a:cubicBezTo>
                  <a:cubicBezTo>
                    <a:pt x="186" y="392"/>
                    <a:pt x="390" y="476"/>
                    <a:pt x="607" y="527"/>
                  </a:cubicBezTo>
                  <a:cubicBezTo>
                    <a:pt x="796" y="527"/>
                    <a:pt x="796" y="527"/>
                    <a:pt x="796" y="527"/>
                  </a:cubicBezTo>
                  <a:lnTo>
                    <a:pt x="796" y="0"/>
                  </a:lnTo>
                  <a:close/>
                </a:path>
              </a:pathLst>
            </a:custGeom>
            <a:solidFill>
              <a:srgbClr val="F2B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7">
              <a:extLst>
                <a:ext uri="{FF2B5EF4-FFF2-40B4-BE49-F238E27FC236}">
                  <a16:creationId xmlns:a16="http://schemas.microsoft.com/office/drawing/2014/main" id="{67B19C05-591D-43B8-A7D0-8966FBE1A4E0}"/>
                </a:ext>
              </a:extLst>
            </p:cNvPr>
            <p:cNvSpPr>
              <a:spLocks/>
            </p:cNvSpPr>
            <p:nvPr/>
          </p:nvSpPr>
          <p:spPr bwMode="auto">
            <a:xfrm>
              <a:off x="2471" y="306"/>
              <a:ext cx="2736" cy="3122"/>
            </a:xfrm>
            <a:custGeom>
              <a:avLst/>
              <a:gdLst>
                <a:gd name="T0" fmla="*/ 0 w 1151"/>
                <a:gd name="T1" fmla="*/ 0 h 1315"/>
                <a:gd name="T2" fmla="*/ 0 w 1151"/>
                <a:gd name="T3" fmla="*/ 1051 h 1315"/>
                <a:gd name="T4" fmla="*/ 355 w 1151"/>
                <a:gd name="T5" fmla="*/ 1315 h 1315"/>
                <a:gd name="T6" fmla="*/ 1151 w 1151"/>
                <a:gd name="T7" fmla="*/ 1034 h 1315"/>
                <a:gd name="T8" fmla="*/ 1151 w 1151"/>
                <a:gd name="T9" fmla="*/ 981 h 1315"/>
                <a:gd name="T10" fmla="*/ 0 w 1151"/>
                <a:gd name="T11" fmla="*/ 0 h 1315"/>
              </a:gdLst>
              <a:ahLst/>
              <a:cxnLst>
                <a:cxn ang="0">
                  <a:pos x="T0" y="T1"/>
                </a:cxn>
                <a:cxn ang="0">
                  <a:pos x="T2" y="T3"/>
                </a:cxn>
                <a:cxn ang="0">
                  <a:pos x="T4" y="T5"/>
                </a:cxn>
                <a:cxn ang="0">
                  <a:pos x="T6" y="T7"/>
                </a:cxn>
                <a:cxn ang="0">
                  <a:pos x="T8" y="T9"/>
                </a:cxn>
                <a:cxn ang="0">
                  <a:pos x="T10" y="T11"/>
                </a:cxn>
              </a:cxnLst>
              <a:rect l="0" t="0" r="r" b="b"/>
              <a:pathLst>
                <a:path w="1151" h="1315">
                  <a:moveTo>
                    <a:pt x="0" y="0"/>
                  </a:moveTo>
                  <a:cubicBezTo>
                    <a:pt x="0" y="1051"/>
                    <a:pt x="0" y="1051"/>
                    <a:pt x="0" y="1051"/>
                  </a:cubicBezTo>
                  <a:cubicBezTo>
                    <a:pt x="108" y="1151"/>
                    <a:pt x="227" y="1239"/>
                    <a:pt x="355" y="1315"/>
                  </a:cubicBezTo>
                  <a:cubicBezTo>
                    <a:pt x="594" y="1172"/>
                    <a:pt x="864" y="1075"/>
                    <a:pt x="1151" y="1034"/>
                  </a:cubicBezTo>
                  <a:cubicBezTo>
                    <a:pt x="1151" y="981"/>
                    <a:pt x="1151" y="981"/>
                    <a:pt x="1151" y="981"/>
                  </a:cubicBezTo>
                  <a:cubicBezTo>
                    <a:pt x="620" y="875"/>
                    <a:pt x="186" y="497"/>
                    <a:pt x="0" y="0"/>
                  </a:cubicBezTo>
                  <a:close/>
                </a:path>
              </a:pathLst>
            </a:custGeom>
            <a:solidFill>
              <a:srgbClr val="058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9" name="Content Placeholder 9">
            <a:extLst>
              <a:ext uri="{FF2B5EF4-FFF2-40B4-BE49-F238E27FC236}">
                <a16:creationId xmlns:a16="http://schemas.microsoft.com/office/drawing/2014/main" id="{E8718B39-700D-4443-9093-E6E6C62428A7}"/>
              </a:ext>
            </a:extLst>
          </p:cNvPr>
          <p:cNvSpPr>
            <a:spLocks noGrp="1"/>
          </p:cNvSpPr>
          <p:nvPr>
            <p:ph sz="quarter" idx="11"/>
          </p:nvPr>
        </p:nvSpPr>
        <p:spPr>
          <a:xfrm>
            <a:off x="457200" y="2794000"/>
            <a:ext cx="5181592" cy="3606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9">
            <a:extLst>
              <a:ext uri="{FF2B5EF4-FFF2-40B4-BE49-F238E27FC236}">
                <a16:creationId xmlns:a16="http://schemas.microsoft.com/office/drawing/2014/main" id="{6481B679-A7F4-4425-A02C-06B431CC5988}"/>
              </a:ext>
            </a:extLst>
          </p:cNvPr>
          <p:cNvSpPr>
            <a:spLocks noGrp="1"/>
          </p:cNvSpPr>
          <p:nvPr>
            <p:ph sz="quarter" idx="12"/>
          </p:nvPr>
        </p:nvSpPr>
        <p:spPr>
          <a:xfrm>
            <a:off x="6550152" y="2794000"/>
            <a:ext cx="5184648" cy="3606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393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rk Ribbon Bottom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A4E68B-8684-4FDF-ABE2-AD8890BEAFC5}"/>
              </a:ext>
            </a:extLst>
          </p:cNvPr>
          <p:cNvSpPr/>
          <p:nvPr userDrawn="1"/>
        </p:nvSpPr>
        <p:spPr>
          <a:xfrm>
            <a:off x="3" y="5251250"/>
            <a:ext cx="12191999" cy="1606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13" name="Rectangle 12">
            <a:extLst>
              <a:ext uri="{FF2B5EF4-FFF2-40B4-BE49-F238E27FC236}">
                <a16:creationId xmlns:a16="http://schemas.microsoft.com/office/drawing/2014/main" id="{3575FFCB-E290-4076-9E31-90892DB5211F}"/>
              </a:ext>
            </a:extLst>
          </p:cNvPr>
          <p:cNvSpPr/>
          <p:nvPr/>
        </p:nvSpPr>
        <p:spPr>
          <a:xfrm>
            <a:off x="3" y="5251250"/>
            <a:ext cx="12191999" cy="1606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14" name="Group 13">
            <a:extLst>
              <a:ext uri="{FF2B5EF4-FFF2-40B4-BE49-F238E27FC236}">
                <a16:creationId xmlns:a16="http://schemas.microsoft.com/office/drawing/2014/main" id="{8BA63E0F-9E13-40EA-B63A-1965BF14DF50}"/>
              </a:ext>
            </a:extLst>
          </p:cNvPr>
          <p:cNvGrpSpPr/>
          <p:nvPr/>
        </p:nvGrpSpPr>
        <p:grpSpPr>
          <a:xfrm>
            <a:off x="9774848" y="5251245"/>
            <a:ext cx="2417152" cy="1606754"/>
            <a:chOff x="9381819" y="4989987"/>
            <a:chExt cx="2810181" cy="1868012"/>
          </a:xfrm>
        </p:grpSpPr>
        <p:sp>
          <p:nvSpPr>
            <p:cNvPr id="15" name="Freeform: Shape 14">
              <a:extLst>
                <a:ext uri="{FF2B5EF4-FFF2-40B4-BE49-F238E27FC236}">
                  <a16:creationId xmlns:a16="http://schemas.microsoft.com/office/drawing/2014/main" id="{554DC4A2-FB8B-4C09-A2C3-217D34826BF5}"/>
                </a:ext>
              </a:extLst>
            </p:cNvPr>
            <p:cNvSpPr>
              <a:spLocks/>
            </p:cNvSpPr>
            <p:nvPr/>
          </p:nvSpPr>
          <p:spPr bwMode="auto">
            <a:xfrm rot="10800000" flipH="1">
              <a:off x="9381819" y="5647189"/>
              <a:ext cx="2810180" cy="1210810"/>
            </a:xfrm>
            <a:custGeom>
              <a:avLst/>
              <a:gdLst>
                <a:gd name="connsiteX0" fmla="*/ 1336596 w 2810180"/>
                <a:gd name="connsiteY0" fmla="*/ 1210810 h 1210810"/>
                <a:gd name="connsiteX1" fmla="*/ 2730649 w 2810180"/>
                <a:gd name="connsiteY1" fmla="*/ 668844 h 1210810"/>
                <a:gd name="connsiteX2" fmla="*/ 2810180 w 2810180"/>
                <a:gd name="connsiteY2" fmla="*/ 655157 h 1210810"/>
                <a:gd name="connsiteX3" fmla="*/ 2810180 w 2810180"/>
                <a:gd name="connsiteY3" fmla="*/ 458883 h 1210810"/>
                <a:gd name="connsiteX4" fmla="*/ 2685233 w 2810180"/>
                <a:gd name="connsiteY4" fmla="*/ 426647 h 1210810"/>
                <a:gd name="connsiteX5" fmla="*/ 1978278 w 2810180"/>
                <a:gd name="connsiteY5" fmla="*/ 109367 h 1210810"/>
                <a:gd name="connsiteX6" fmla="*/ 1811301 w 2810180"/>
                <a:gd name="connsiteY6" fmla="*/ 0 h 1210810"/>
                <a:gd name="connsiteX7" fmla="*/ 0 w 2810180"/>
                <a:gd name="connsiteY7" fmla="*/ 0 h 1210810"/>
                <a:gd name="connsiteX8" fmla="*/ 65364 w 2810180"/>
                <a:gd name="connsiteY8" fmla="*/ 89620 h 1210810"/>
                <a:gd name="connsiteX9" fmla="*/ 1336596 w 2810180"/>
                <a:gd name="connsiteY9" fmla="*/ 1210810 h 121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0180" h="1210810">
                  <a:moveTo>
                    <a:pt x="1336596" y="1210810"/>
                  </a:moveTo>
                  <a:cubicBezTo>
                    <a:pt x="1762602" y="957629"/>
                    <a:pt x="2231783" y="772264"/>
                    <a:pt x="2730649" y="668844"/>
                  </a:cubicBezTo>
                  <a:lnTo>
                    <a:pt x="2810180" y="655157"/>
                  </a:lnTo>
                  <a:lnTo>
                    <a:pt x="2810180" y="458883"/>
                  </a:lnTo>
                  <a:lnTo>
                    <a:pt x="2685233" y="426647"/>
                  </a:lnTo>
                  <a:cubicBezTo>
                    <a:pt x="2435505" y="348729"/>
                    <a:pt x="2198520" y="241630"/>
                    <a:pt x="1978278" y="109367"/>
                  </a:cubicBezTo>
                  <a:lnTo>
                    <a:pt x="1811301" y="0"/>
                  </a:lnTo>
                  <a:lnTo>
                    <a:pt x="0" y="0"/>
                  </a:lnTo>
                  <a:lnTo>
                    <a:pt x="65364" y="89620"/>
                  </a:lnTo>
                  <a:cubicBezTo>
                    <a:pt x="414351" y="538071"/>
                    <a:pt x="845127" y="918830"/>
                    <a:pt x="1336596" y="12108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16" name="Freeform: Shape 15">
              <a:extLst>
                <a:ext uri="{FF2B5EF4-FFF2-40B4-BE49-F238E27FC236}">
                  <a16:creationId xmlns:a16="http://schemas.microsoft.com/office/drawing/2014/main" id="{158B30E1-B19A-4C51-B22A-A7E69A930DAF}"/>
                </a:ext>
              </a:extLst>
            </p:cNvPr>
            <p:cNvSpPr>
              <a:spLocks/>
            </p:cNvSpPr>
            <p:nvPr/>
          </p:nvSpPr>
          <p:spPr bwMode="auto">
            <a:xfrm rot="10800000" flipH="1">
              <a:off x="9864710" y="4989987"/>
              <a:ext cx="2327290" cy="657202"/>
            </a:xfrm>
            <a:custGeom>
              <a:avLst/>
              <a:gdLst>
                <a:gd name="connsiteX0" fmla="*/ 0 w 2327290"/>
                <a:gd name="connsiteY0" fmla="*/ 657202 h 657202"/>
                <a:gd name="connsiteX1" fmla="*/ 2327290 w 2327290"/>
                <a:gd name="connsiteY1" fmla="*/ 657202 h 657202"/>
                <a:gd name="connsiteX2" fmla="*/ 2327290 w 2327290"/>
                <a:gd name="connsiteY2" fmla="*/ 557303 h 657202"/>
                <a:gd name="connsiteX3" fmla="*/ 2247758 w 2327290"/>
                <a:gd name="connsiteY3" fmla="*/ 543512 h 657202"/>
                <a:gd name="connsiteX4" fmla="*/ 853705 w 2327290"/>
                <a:gd name="connsiteY4" fmla="*/ 0 h 657202"/>
                <a:gd name="connsiteX5" fmla="*/ 164658 w 2327290"/>
                <a:gd name="connsiteY5" fmla="*/ 502380 h 6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90" h="657202">
                  <a:moveTo>
                    <a:pt x="0" y="657202"/>
                  </a:moveTo>
                  <a:lnTo>
                    <a:pt x="2327290" y="657202"/>
                  </a:lnTo>
                  <a:lnTo>
                    <a:pt x="2327290" y="557303"/>
                  </a:lnTo>
                  <a:lnTo>
                    <a:pt x="2247758" y="543512"/>
                  </a:lnTo>
                  <a:cubicBezTo>
                    <a:pt x="1748892" y="439370"/>
                    <a:pt x="1279711" y="253065"/>
                    <a:pt x="853705" y="0"/>
                  </a:cubicBezTo>
                  <a:cubicBezTo>
                    <a:pt x="607971" y="145923"/>
                    <a:pt x="377409" y="314399"/>
                    <a:pt x="164658" y="50238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17" name="Freeform: Shape 16">
              <a:extLst>
                <a:ext uri="{FF2B5EF4-FFF2-40B4-BE49-F238E27FC236}">
                  <a16:creationId xmlns:a16="http://schemas.microsoft.com/office/drawing/2014/main" id="{86DE8EAF-8DED-44C5-8EE2-3408AD607028}"/>
                </a:ext>
              </a:extLst>
            </p:cNvPr>
            <p:cNvSpPr>
              <a:spLocks/>
            </p:cNvSpPr>
            <p:nvPr/>
          </p:nvSpPr>
          <p:spPr bwMode="auto">
            <a:xfrm rot="10800000" flipH="1">
              <a:off x="10718767" y="5089296"/>
              <a:ext cx="1473232" cy="1112886"/>
            </a:xfrm>
            <a:custGeom>
              <a:avLst/>
              <a:gdLst>
                <a:gd name="connsiteX0" fmla="*/ 1473232 w 1473232"/>
                <a:gd name="connsiteY0" fmla="*/ 1112886 h 1112886"/>
                <a:gd name="connsiteX1" fmla="*/ 1473232 w 1473232"/>
                <a:gd name="connsiteY1" fmla="*/ 0 h 1112886"/>
                <a:gd name="connsiteX2" fmla="*/ 1393842 w 1473232"/>
                <a:gd name="connsiteY2" fmla="*/ 13662 h 1112886"/>
                <a:gd name="connsiteX3" fmla="*/ 0 w 1473232"/>
                <a:gd name="connsiteY3" fmla="*/ 555490 h 1112886"/>
                <a:gd name="connsiteX4" fmla="*/ 1393842 w 1473232"/>
                <a:gd name="connsiteY4" fmla="*/ 1099115 h 111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232" h="1112886">
                  <a:moveTo>
                    <a:pt x="1473232" y="1112886"/>
                  </a:moveTo>
                  <a:lnTo>
                    <a:pt x="1473232" y="0"/>
                  </a:lnTo>
                  <a:lnTo>
                    <a:pt x="1393842" y="13662"/>
                  </a:lnTo>
                  <a:cubicBezTo>
                    <a:pt x="895052" y="117055"/>
                    <a:pt x="425941" y="302373"/>
                    <a:pt x="0" y="555490"/>
                  </a:cubicBezTo>
                  <a:cubicBezTo>
                    <a:pt x="425941" y="808606"/>
                    <a:pt x="895052" y="994951"/>
                    <a:pt x="1393842" y="109911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grpSp>
      <p:sp>
        <p:nvSpPr>
          <p:cNvPr id="10" name="Content Placeholder 9">
            <a:extLst>
              <a:ext uri="{FF2B5EF4-FFF2-40B4-BE49-F238E27FC236}">
                <a16:creationId xmlns:a16="http://schemas.microsoft.com/office/drawing/2014/main" id="{0F775AB2-EA32-43DB-8663-CA07F448378A}"/>
              </a:ext>
            </a:extLst>
          </p:cNvPr>
          <p:cNvSpPr>
            <a:spLocks noGrp="1"/>
          </p:cNvSpPr>
          <p:nvPr>
            <p:ph sz="quarter" idx="10"/>
          </p:nvPr>
        </p:nvSpPr>
        <p:spPr>
          <a:xfrm>
            <a:off x="457200" y="1603103"/>
            <a:ext cx="11277600" cy="321251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7F25EA54-FB7E-4E44-89A6-6015E02A55E3}"/>
              </a:ext>
            </a:extLst>
          </p:cNvPr>
          <p:cNvSpPr>
            <a:spLocks noGrp="1"/>
          </p:cNvSpPr>
          <p:nvPr>
            <p:ph sz="quarter" idx="11"/>
          </p:nvPr>
        </p:nvSpPr>
        <p:spPr>
          <a:xfrm>
            <a:off x="457200" y="5686879"/>
            <a:ext cx="11277600" cy="735495"/>
          </a:xfrm>
        </p:spPr>
        <p:txBody>
          <a:bodyPr>
            <a:noAutofit/>
          </a:bodyPr>
          <a:lstStyle>
            <a:lvl1pPr>
              <a:defRPr>
                <a:solidFill>
                  <a:schemeClr val="bg1"/>
                </a:solidFill>
              </a:defRPr>
            </a:lvl1pPr>
            <a:lvl2pPr>
              <a:defRPr>
                <a:solidFill>
                  <a:schemeClr val="bg1"/>
                </a:solidFill>
              </a:defRPr>
            </a:lvl2pPr>
            <a:lvl3pPr marL="32003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grpSp>
        <p:nvGrpSpPr>
          <p:cNvPr id="19" name="Group 18">
            <a:extLst>
              <a:ext uri="{FF2B5EF4-FFF2-40B4-BE49-F238E27FC236}">
                <a16:creationId xmlns:a16="http://schemas.microsoft.com/office/drawing/2014/main" id="{9BACE0D6-B7F6-4F4C-B381-6045367DCC3D}"/>
              </a:ext>
            </a:extLst>
          </p:cNvPr>
          <p:cNvGrpSpPr/>
          <p:nvPr userDrawn="1"/>
        </p:nvGrpSpPr>
        <p:grpSpPr>
          <a:xfrm>
            <a:off x="9774848" y="5251245"/>
            <a:ext cx="2417152" cy="1606754"/>
            <a:chOff x="9381819" y="4989987"/>
            <a:chExt cx="2810181" cy="1868012"/>
          </a:xfrm>
        </p:grpSpPr>
        <p:sp>
          <p:nvSpPr>
            <p:cNvPr id="20" name="Freeform: Shape 19">
              <a:extLst>
                <a:ext uri="{FF2B5EF4-FFF2-40B4-BE49-F238E27FC236}">
                  <a16:creationId xmlns:a16="http://schemas.microsoft.com/office/drawing/2014/main" id="{2F8566E4-56A2-4A58-AA79-A8D2483FB176}"/>
                </a:ext>
              </a:extLst>
            </p:cNvPr>
            <p:cNvSpPr>
              <a:spLocks/>
            </p:cNvSpPr>
            <p:nvPr/>
          </p:nvSpPr>
          <p:spPr bwMode="auto">
            <a:xfrm rot="10800000" flipH="1">
              <a:off x="9381819" y="5647189"/>
              <a:ext cx="2810180" cy="1210810"/>
            </a:xfrm>
            <a:custGeom>
              <a:avLst/>
              <a:gdLst>
                <a:gd name="connsiteX0" fmla="*/ 1336596 w 2810180"/>
                <a:gd name="connsiteY0" fmla="*/ 1210810 h 1210810"/>
                <a:gd name="connsiteX1" fmla="*/ 2730649 w 2810180"/>
                <a:gd name="connsiteY1" fmla="*/ 668844 h 1210810"/>
                <a:gd name="connsiteX2" fmla="*/ 2810180 w 2810180"/>
                <a:gd name="connsiteY2" fmla="*/ 655157 h 1210810"/>
                <a:gd name="connsiteX3" fmla="*/ 2810180 w 2810180"/>
                <a:gd name="connsiteY3" fmla="*/ 458883 h 1210810"/>
                <a:gd name="connsiteX4" fmla="*/ 2685233 w 2810180"/>
                <a:gd name="connsiteY4" fmla="*/ 426647 h 1210810"/>
                <a:gd name="connsiteX5" fmla="*/ 1978278 w 2810180"/>
                <a:gd name="connsiteY5" fmla="*/ 109367 h 1210810"/>
                <a:gd name="connsiteX6" fmla="*/ 1811301 w 2810180"/>
                <a:gd name="connsiteY6" fmla="*/ 0 h 1210810"/>
                <a:gd name="connsiteX7" fmla="*/ 0 w 2810180"/>
                <a:gd name="connsiteY7" fmla="*/ 0 h 1210810"/>
                <a:gd name="connsiteX8" fmla="*/ 65364 w 2810180"/>
                <a:gd name="connsiteY8" fmla="*/ 89620 h 1210810"/>
                <a:gd name="connsiteX9" fmla="*/ 1336596 w 2810180"/>
                <a:gd name="connsiteY9" fmla="*/ 1210810 h 121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0180" h="1210810">
                  <a:moveTo>
                    <a:pt x="1336596" y="1210810"/>
                  </a:moveTo>
                  <a:cubicBezTo>
                    <a:pt x="1762602" y="957629"/>
                    <a:pt x="2231783" y="772264"/>
                    <a:pt x="2730649" y="668844"/>
                  </a:cubicBezTo>
                  <a:lnTo>
                    <a:pt x="2810180" y="655157"/>
                  </a:lnTo>
                  <a:lnTo>
                    <a:pt x="2810180" y="458883"/>
                  </a:lnTo>
                  <a:lnTo>
                    <a:pt x="2685233" y="426647"/>
                  </a:lnTo>
                  <a:cubicBezTo>
                    <a:pt x="2435505" y="348729"/>
                    <a:pt x="2198520" y="241630"/>
                    <a:pt x="1978278" y="109367"/>
                  </a:cubicBezTo>
                  <a:lnTo>
                    <a:pt x="1811301" y="0"/>
                  </a:lnTo>
                  <a:lnTo>
                    <a:pt x="0" y="0"/>
                  </a:lnTo>
                  <a:lnTo>
                    <a:pt x="65364" y="89620"/>
                  </a:lnTo>
                  <a:cubicBezTo>
                    <a:pt x="414351" y="538071"/>
                    <a:pt x="845127" y="918830"/>
                    <a:pt x="1336596" y="12108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21" name="Freeform: Shape 20">
              <a:extLst>
                <a:ext uri="{FF2B5EF4-FFF2-40B4-BE49-F238E27FC236}">
                  <a16:creationId xmlns:a16="http://schemas.microsoft.com/office/drawing/2014/main" id="{797E14CD-78C4-4609-A89F-B3FD969986EF}"/>
                </a:ext>
              </a:extLst>
            </p:cNvPr>
            <p:cNvSpPr>
              <a:spLocks/>
            </p:cNvSpPr>
            <p:nvPr/>
          </p:nvSpPr>
          <p:spPr bwMode="auto">
            <a:xfrm rot="10800000" flipH="1">
              <a:off x="9864710" y="4989987"/>
              <a:ext cx="2327290" cy="657202"/>
            </a:xfrm>
            <a:custGeom>
              <a:avLst/>
              <a:gdLst>
                <a:gd name="connsiteX0" fmla="*/ 0 w 2327290"/>
                <a:gd name="connsiteY0" fmla="*/ 657202 h 657202"/>
                <a:gd name="connsiteX1" fmla="*/ 2327290 w 2327290"/>
                <a:gd name="connsiteY1" fmla="*/ 657202 h 657202"/>
                <a:gd name="connsiteX2" fmla="*/ 2327290 w 2327290"/>
                <a:gd name="connsiteY2" fmla="*/ 557303 h 657202"/>
                <a:gd name="connsiteX3" fmla="*/ 2247758 w 2327290"/>
                <a:gd name="connsiteY3" fmla="*/ 543512 h 657202"/>
                <a:gd name="connsiteX4" fmla="*/ 853705 w 2327290"/>
                <a:gd name="connsiteY4" fmla="*/ 0 h 657202"/>
                <a:gd name="connsiteX5" fmla="*/ 164658 w 2327290"/>
                <a:gd name="connsiteY5" fmla="*/ 502380 h 6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290" h="657202">
                  <a:moveTo>
                    <a:pt x="0" y="657202"/>
                  </a:moveTo>
                  <a:lnTo>
                    <a:pt x="2327290" y="657202"/>
                  </a:lnTo>
                  <a:lnTo>
                    <a:pt x="2327290" y="557303"/>
                  </a:lnTo>
                  <a:lnTo>
                    <a:pt x="2247758" y="543512"/>
                  </a:lnTo>
                  <a:cubicBezTo>
                    <a:pt x="1748892" y="439370"/>
                    <a:pt x="1279711" y="253065"/>
                    <a:pt x="853705" y="0"/>
                  </a:cubicBezTo>
                  <a:cubicBezTo>
                    <a:pt x="607971" y="145923"/>
                    <a:pt x="377409" y="314399"/>
                    <a:pt x="164658" y="50238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22" name="Freeform: Shape 21">
              <a:extLst>
                <a:ext uri="{FF2B5EF4-FFF2-40B4-BE49-F238E27FC236}">
                  <a16:creationId xmlns:a16="http://schemas.microsoft.com/office/drawing/2014/main" id="{BA08F931-292D-4CB5-98D5-B40B54B621E5}"/>
                </a:ext>
              </a:extLst>
            </p:cNvPr>
            <p:cNvSpPr>
              <a:spLocks/>
            </p:cNvSpPr>
            <p:nvPr/>
          </p:nvSpPr>
          <p:spPr bwMode="auto">
            <a:xfrm rot="10800000" flipH="1">
              <a:off x="10718767" y="5089296"/>
              <a:ext cx="1473232" cy="1112886"/>
            </a:xfrm>
            <a:custGeom>
              <a:avLst/>
              <a:gdLst>
                <a:gd name="connsiteX0" fmla="*/ 1473232 w 1473232"/>
                <a:gd name="connsiteY0" fmla="*/ 1112886 h 1112886"/>
                <a:gd name="connsiteX1" fmla="*/ 1473232 w 1473232"/>
                <a:gd name="connsiteY1" fmla="*/ 0 h 1112886"/>
                <a:gd name="connsiteX2" fmla="*/ 1393842 w 1473232"/>
                <a:gd name="connsiteY2" fmla="*/ 13662 h 1112886"/>
                <a:gd name="connsiteX3" fmla="*/ 0 w 1473232"/>
                <a:gd name="connsiteY3" fmla="*/ 555490 h 1112886"/>
                <a:gd name="connsiteX4" fmla="*/ 1393842 w 1473232"/>
                <a:gd name="connsiteY4" fmla="*/ 1099115 h 111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232" h="1112886">
                  <a:moveTo>
                    <a:pt x="1473232" y="1112886"/>
                  </a:moveTo>
                  <a:lnTo>
                    <a:pt x="1473232" y="0"/>
                  </a:lnTo>
                  <a:lnTo>
                    <a:pt x="1393842" y="13662"/>
                  </a:lnTo>
                  <a:cubicBezTo>
                    <a:pt x="895052" y="117055"/>
                    <a:pt x="425941" y="302373"/>
                    <a:pt x="0" y="555490"/>
                  </a:cubicBezTo>
                  <a:cubicBezTo>
                    <a:pt x="425941" y="808606"/>
                    <a:pt x="895052" y="994951"/>
                    <a:pt x="1393842" y="109911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grpSp>
    </p:spTree>
    <p:extLst>
      <p:ext uri="{BB962C8B-B14F-4D97-AF65-F5344CB8AC3E}">
        <p14:creationId xmlns:p14="http://schemas.microsoft.com/office/powerpoint/2010/main" val="13363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72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060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554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78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05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97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786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816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819972"/>
            <a:ext cx="12192000" cy="1038028"/>
          </a:xfrm>
          <a:prstGeom prst="rect">
            <a:avLst/>
          </a:prstGeom>
          <a:solidFill>
            <a:srgbClr val="E0D4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1"/>
            <a:ext cx="12192000" cy="5819973"/>
          </a:xfrm>
          <a:prstGeom prst="rect">
            <a:avLst/>
          </a:prstGeom>
          <a:solidFill>
            <a:srgbClr val="1424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5637410"/>
            <a:ext cx="1712049" cy="1220590"/>
          </a:xfrm>
          <a:prstGeom prst="rect">
            <a:avLst/>
          </a:prstGeom>
        </p:spPr>
      </p:pic>
      <p:pic>
        <p:nvPicPr>
          <p:cNvPr id="10" name="Picture 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23828" y="5774710"/>
            <a:ext cx="2968171" cy="11823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fontAlgn="base">
        <a:spcBef>
          <a:spcPct val="0"/>
        </a:spcBef>
        <a:spcAft>
          <a:spcPct val="0"/>
        </a:spcAft>
        <a:defRPr sz="4400" kern="1200">
          <a:solidFill>
            <a:srgbClr val="E0D4AE"/>
          </a:solidFill>
          <a:latin typeface="+mj-lt"/>
          <a:ea typeface="ＭＳ Ｐゴシック" charset="0"/>
          <a:cs typeface="+mj-cs"/>
        </a:defRPr>
      </a:lvl1pPr>
      <a:lvl2pPr algn="ctr" defTabSz="457200" rtl="0" fontAlgn="base">
        <a:spcBef>
          <a:spcPct val="0"/>
        </a:spcBef>
        <a:spcAft>
          <a:spcPct val="0"/>
        </a:spcAft>
        <a:defRPr sz="4400">
          <a:solidFill>
            <a:schemeClr val="tx1"/>
          </a:solidFill>
          <a:latin typeface="Calibri" charset="0"/>
          <a:ea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rgbClr val="E0D4AE"/>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800" kern="1200">
          <a:solidFill>
            <a:srgbClr val="E0D4AE"/>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rgbClr val="E0D4AE"/>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rgbClr val="E0D4AE"/>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rgbClr val="E0D4AE"/>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r.psu.edu/current-employee/compensation/staff-comp-philosoph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www.mindfulness.tools/"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www.sleepfitness.tools/" TargetMode="External"/><Relationship Id="rId5" Type="http://schemas.openxmlformats.org/officeDocument/2006/relationships/hyperlink" Target="https://www.resiliency.tools/" TargetMode="External"/><Relationship Id="rId4" Type="http://schemas.openxmlformats.org/officeDocument/2006/relationships/hyperlink" Target="https://www.meditate.tool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5415"/>
            <a:ext cx="10363200" cy="1470025"/>
          </a:xfrm>
        </p:spPr>
        <p:txBody>
          <a:bodyPr/>
          <a:lstStyle/>
          <a:p>
            <a:r>
              <a:rPr lang="en-US"/>
              <a:t>EMS College-Wide Staff Meeting	</a:t>
            </a:r>
          </a:p>
        </p:txBody>
      </p:sp>
      <p:sp>
        <p:nvSpPr>
          <p:cNvPr id="4" name="Subtitle 3"/>
          <p:cNvSpPr>
            <a:spLocks noGrp="1"/>
          </p:cNvSpPr>
          <p:nvPr>
            <p:ph type="subTitle" idx="1"/>
          </p:nvPr>
        </p:nvSpPr>
        <p:spPr>
          <a:xfrm>
            <a:off x="1828800" y="3116261"/>
            <a:ext cx="8534400" cy="1752600"/>
          </a:xfrm>
        </p:spPr>
        <p:txBody>
          <a:bodyPr/>
          <a:lstStyle/>
          <a:p>
            <a:r>
              <a:rPr lang="en-US"/>
              <a:t>9:00 am, Thursday, September 12, 2024</a:t>
            </a:r>
          </a:p>
          <a:p>
            <a:r>
              <a:rPr lang="en-US"/>
              <a:t>603 Barron Innovation Hub</a:t>
            </a:r>
          </a:p>
        </p:txBody>
      </p:sp>
    </p:spTree>
    <p:extLst>
      <p:ext uri="{BB962C8B-B14F-4D97-AF65-F5344CB8AC3E}">
        <p14:creationId xmlns:p14="http://schemas.microsoft.com/office/powerpoint/2010/main" val="307541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CA63-9782-1AC0-71CB-00623D74120A}"/>
              </a:ext>
            </a:extLst>
          </p:cNvPr>
          <p:cNvSpPr>
            <a:spLocks noGrp="1"/>
          </p:cNvSpPr>
          <p:nvPr>
            <p:ph type="title"/>
          </p:nvPr>
        </p:nvSpPr>
        <p:spPr/>
        <p:txBody>
          <a:bodyPr/>
          <a:lstStyle/>
          <a:p>
            <a:r>
              <a:rPr lang="en-US" b="0" i="0" u="none" strike="noStrike" dirty="0">
                <a:solidFill>
                  <a:schemeClr val="bg1"/>
                </a:solidFill>
                <a:effectLst/>
                <a:latin typeface="-webkit-standard"/>
              </a:rPr>
              <a:t> Get Involved</a:t>
            </a:r>
            <a:endParaRPr lang="en-US" dirty="0">
              <a:solidFill>
                <a:schemeClr val="bg1"/>
              </a:solidFill>
            </a:endParaRPr>
          </a:p>
        </p:txBody>
      </p:sp>
      <p:sp>
        <p:nvSpPr>
          <p:cNvPr id="3" name="Content Placeholder 2">
            <a:extLst>
              <a:ext uri="{FF2B5EF4-FFF2-40B4-BE49-F238E27FC236}">
                <a16:creationId xmlns:a16="http://schemas.microsoft.com/office/drawing/2014/main" id="{25B3B556-6C36-D62F-BCC6-E386EEA24857}"/>
              </a:ext>
            </a:extLst>
          </p:cNvPr>
          <p:cNvSpPr>
            <a:spLocks noGrp="1"/>
          </p:cNvSpPr>
          <p:nvPr>
            <p:ph idx="1"/>
          </p:nvPr>
        </p:nvSpPr>
        <p:spPr/>
        <p:txBody>
          <a:bodyPr/>
          <a:lstStyle/>
          <a:p>
            <a:r>
              <a:rPr lang="en-US" dirty="0">
                <a:solidFill>
                  <a:schemeClr val="bg1"/>
                </a:solidFill>
              </a:rPr>
              <a:t>Looking for passionate volunteers to join SAC</a:t>
            </a:r>
          </a:p>
          <a:p>
            <a:r>
              <a:rPr lang="en-US" dirty="0">
                <a:solidFill>
                  <a:schemeClr val="bg1"/>
                </a:solidFill>
              </a:rPr>
              <a:t>No limit on staff per sub-unit; all are welcome!</a:t>
            </a:r>
          </a:p>
          <a:p>
            <a:r>
              <a:rPr lang="en-US" dirty="0">
                <a:solidFill>
                  <a:schemeClr val="bg1"/>
                </a:solidFill>
              </a:rPr>
              <a:t>Foster a welcoming and inclusive EMS community</a:t>
            </a:r>
          </a:p>
          <a:p>
            <a:r>
              <a:rPr lang="en-US" dirty="0">
                <a:solidFill>
                  <a:schemeClr val="bg1"/>
                </a:solidFill>
              </a:rPr>
              <a:t>Have ideas? Want to contribute? Contact us!</a:t>
            </a:r>
          </a:p>
        </p:txBody>
      </p:sp>
    </p:spTree>
    <p:extLst>
      <p:ext uri="{BB962C8B-B14F-4D97-AF65-F5344CB8AC3E}">
        <p14:creationId xmlns:p14="http://schemas.microsoft.com/office/powerpoint/2010/main" val="7286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CA63-9782-1AC0-71CB-00623D74120A}"/>
              </a:ext>
            </a:extLst>
          </p:cNvPr>
          <p:cNvSpPr>
            <a:spLocks noGrp="1"/>
          </p:cNvSpPr>
          <p:nvPr>
            <p:ph type="title"/>
          </p:nvPr>
        </p:nvSpPr>
        <p:spPr/>
        <p:txBody>
          <a:bodyPr/>
          <a:lstStyle/>
          <a:p>
            <a:r>
              <a:rPr lang="en-US" b="0" i="0" u="none" strike="noStrike" dirty="0">
                <a:solidFill>
                  <a:schemeClr val="bg1"/>
                </a:solidFill>
                <a:effectLst/>
                <a:latin typeface="-webkit-standard"/>
              </a:rPr>
              <a:t>Leadership</a:t>
            </a:r>
            <a:endParaRPr lang="en-US" dirty="0">
              <a:solidFill>
                <a:schemeClr val="bg1"/>
              </a:solidFill>
            </a:endParaRPr>
          </a:p>
        </p:txBody>
      </p:sp>
      <p:sp>
        <p:nvSpPr>
          <p:cNvPr id="3" name="Content Placeholder 2">
            <a:extLst>
              <a:ext uri="{FF2B5EF4-FFF2-40B4-BE49-F238E27FC236}">
                <a16:creationId xmlns:a16="http://schemas.microsoft.com/office/drawing/2014/main" id="{25B3B556-6C36-D62F-BCC6-E386EEA24857}"/>
              </a:ext>
            </a:extLst>
          </p:cNvPr>
          <p:cNvSpPr>
            <a:spLocks noGrp="1"/>
          </p:cNvSpPr>
          <p:nvPr>
            <p:ph idx="1"/>
          </p:nvPr>
        </p:nvSpPr>
        <p:spPr/>
        <p:txBody>
          <a:bodyPr/>
          <a:lstStyle/>
          <a:p>
            <a:r>
              <a:rPr lang="en-US" dirty="0">
                <a:solidFill>
                  <a:schemeClr val="bg1"/>
                </a:solidFill>
              </a:rPr>
              <a:t>Co-Chair: Mandy Sprout (met15@psu.edu)</a:t>
            </a:r>
          </a:p>
          <a:p>
            <a:r>
              <a:rPr lang="en-US" dirty="0">
                <a:solidFill>
                  <a:schemeClr val="bg1"/>
                </a:solidFill>
              </a:rPr>
              <a:t>Co-Chair: Krista Pylant (kqp5592@psu.edu</a:t>
            </a:r>
          </a:p>
          <a:p>
            <a:r>
              <a:rPr lang="en-US" dirty="0">
                <a:solidFill>
                  <a:schemeClr val="bg1"/>
                </a:solidFill>
              </a:rPr>
              <a:t>Awards Lead: James Miller</a:t>
            </a:r>
          </a:p>
          <a:p>
            <a:r>
              <a:rPr lang="en-US" dirty="0">
                <a:solidFill>
                  <a:schemeClr val="bg1"/>
                </a:solidFill>
              </a:rPr>
              <a:t>Secretary: Hayley Barnes</a:t>
            </a:r>
          </a:p>
          <a:p>
            <a:r>
              <a:rPr lang="en-US" dirty="0">
                <a:solidFill>
                  <a:schemeClr val="bg1"/>
                </a:solidFill>
              </a:rPr>
              <a:t>Fundraising Lead/United Way Chair: Olivia Butts</a:t>
            </a:r>
          </a:p>
        </p:txBody>
      </p:sp>
    </p:spTree>
    <p:extLst>
      <p:ext uri="{BB962C8B-B14F-4D97-AF65-F5344CB8AC3E}">
        <p14:creationId xmlns:p14="http://schemas.microsoft.com/office/powerpoint/2010/main" val="281201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CA63-9782-1AC0-71CB-00623D74120A}"/>
              </a:ext>
            </a:extLst>
          </p:cNvPr>
          <p:cNvSpPr>
            <a:spLocks noGrp="1"/>
          </p:cNvSpPr>
          <p:nvPr>
            <p:ph type="title"/>
          </p:nvPr>
        </p:nvSpPr>
        <p:spPr/>
        <p:txBody>
          <a:bodyPr/>
          <a:lstStyle/>
          <a:p>
            <a:r>
              <a:rPr lang="en-US" dirty="0">
                <a:solidFill>
                  <a:schemeClr val="bg1"/>
                </a:solidFill>
                <a:latin typeface="-webkit-standard"/>
                <a:ea typeface="ＭＳ Ｐゴシック"/>
              </a:rPr>
              <a:t>Reminder</a:t>
            </a:r>
            <a:r>
              <a:rPr lang="en-US" b="0" i="0" u="none" strike="noStrike" dirty="0">
                <a:solidFill>
                  <a:schemeClr val="bg1"/>
                </a:solidFill>
                <a:effectLst/>
                <a:latin typeface="-webkit-standard"/>
                <a:ea typeface="ＭＳ Ｐゴシック"/>
              </a:rPr>
              <a:t>: Board and Brush</a:t>
            </a:r>
            <a:endParaRPr lang="en-US" dirty="0">
              <a:solidFill>
                <a:schemeClr val="bg1"/>
              </a:solidFill>
              <a:ea typeface="ＭＳ Ｐゴシック"/>
            </a:endParaRPr>
          </a:p>
        </p:txBody>
      </p:sp>
      <p:sp>
        <p:nvSpPr>
          <p:cNvPr id="3" name="Content Placeholder 2">
            <a:extLst>
              <a:ext uri="{FF2B5EF4-FFF2-40B4-BE49-F238E27FC236}">
                <a16:creationId xmlns:a16="http://schemas.microsoft.com/office/drawing/2014/main" id="{25B3B556-6C36-D62F-BCC6-E386EEA24857}"/>
              </a:ext>
            </a:extLst>
          </p:cNvPr>
          <p:cNvSpPr>
            <a:spLocks noGrp="1"/>
          </p:cNvSpPr>
          <p:nvPr>
            <p:ph idx="1"/>
          </p:nvPr>
        </p:nvSpPr>
        <p:spPr>
          <a:xfrm>
            <a:off x="799172" y="2332037"/>
            <a:ext cx="5833213" cy="4525963"/>
          </a:xfrm>
        </p:spPr>
        <p:txBody>
          <a:bodyPr/>
          <a:lstStyle/>
          <a:p>
            <a:pPr marL="0" indent="0" algn="ctr">
              <a:buNone/>
            </a:pPr>
            <a:r>
              <a:rPr lang="en-US" dirty="0">
                <a:solidFill>
                  <a:schemeClr val="bg1"/>
                </a:solidFill>
                <a:ea typeface="ＭＳ Ｐゴシック"/>
              </a:rPr>
              <a:t>Tuesday, September 24</a:t>
            </a:r>
          </a:p>
          <a:p>
            <a:pPr marL="0" indent="0" algn="ctr">
              <a:buNone/>
            </a:pPr>
            <a:r>
              <a:rPr lang="en-US" dirty="0">
                <a:solidFill>
                  <a:schemeClr val="bg1"/>
                </a:solidFill>
                <a:ea typeface="ＭＳ Ｐゴシック"/>
              </a:rPr>
              <a:t>12:00 – 1:00 pm</a:t>
            </a:r>
            <a:endParaRPr lang="en-US" dirty="0">
              <a:solidFill>
                <a:schemeClr val="bg1"/>
              </a:solidFill>
              <a:ea typeface="ＭＳ Ｐゴシック"/>
              <a:cs typeface="Calibri"/>
            </a:endParaRPr>
          </a:p>
          <a:p>
            <a:pPr marL="0" indent="0" algn="ctr">
              <a:buNone/>
            </a:pPr>
            <a:r>
              <a:rPr lang="en-US" dirty="0">
                <a:solidFill>
                  <a:schemeClr val="bg1"/>
                </a:solidFill>
                <a:ea typeface="ＭＳ Ｐゴシック"/>
              </a:rPr>
              <a:t>603 Barron Innovation Hub</a:t>
            </a:r>
            <a:endParaRPr lang="en-US" dirty="0">
              <a:solidFill>
                <a:schemeClr val="bg1"/>
              </a:solidFill>
              <a:ea typeface="ＭＳ Ｐゴシック"/>
              <a:cs typeface="Calibri"/>
            </a:endParaRPr>
          </a:p>
          <a:p>
            <a:endParaRPr lang="en-US" dirty="0">
              <a:solidFill>
                <a:schemeClr val="bg1"/>
              </a:solidFill>
              <a:cs typeface="Calibri"/>
            </a:endParaRPr>
          </a:p>
          <a:p>
            <a:endParaRPr lang="en-US" dirty="0">
              <a:solidFill>
                <a:schemeClr val="bg1"/>
              </a:solidFill>
              <a:cs typeface="Calibri"/>
            </a:endParaRPr>
          </a:p>
        </p:txBody>
      </p:sp>
      <p:pic>
        <p:nvPicPr>
          <p:cNvPr id="5" name="Picture 4" descr="A framed picture on a table&#10;&#10;Description automatically generated">
            <a:extLst>
              <a:ext uri="{FF2B5EF4-FFF2-40B4-BE49-F238E27FC236}">
                <a16:creationId xmlns:a16="http://schemas.microsoft.com/office/drawing/2014/main" id="{C77AEC39-9037-5E05-8EB3-0EE6C904A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278" y="1713060"/>
            <a:ext cx="3666211" cy="3126226"/>
          </a:xfrm>
          <a:prstGeom prst="rect">
            <a:avLst/>
          </a:prstGeom>
        </p:spPr>
      </p:pic>
    </p:spTree>
    <p:extLst>
      <p:ext uri="{BB962C8B-B14F-4D97-AF65-F5344CB8AC3E}">
        <p14:creationId xmlns:p14="http://schemas.microsoft.com/office/powerpoint/2010/main" val="329649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10363200" cy="1470025"/>
          </a:xfrm>
        </p:spPr>
        <p:txBody>
          <a:bodyPr/>
          <a:lstStyle/>
          <a:p>
            <a:r>
              <a:rPr lang="en-US"/>
              <a:t>United Way </a:t>
            </a:r>
          </a:p>
        </p:txBody>
      </p:sp>
      <p:sp>
        <p:nvSpPr>
          <p:cNvPr id="4" name="Subtitle 3"/>
          <p:cNvSpPr>
            <a:spLocks noGrp="1"/>
          </p:cNvSpPr>
          <p:nvPr>
            <p:ph type="subTitle" idx="1"/>
          </p:nvPr>
        </p:nvSpPr>
        <p:spPr>
          <a:xfrm>
            <a:off x="1828800" y="2850690"/>
            <a:ext cx="8534400" cy="1752600"/>
          </a:xfrm>
        </p:spPr>
        <p:txBody>
          <a:bodyPr/>
          <a:lstStyle/>
          <a:p>
            <a:r>
              <a:rPr lang="en-US">
                <a:ea typeface="ＭＳ Ｐゴシック"/>
              </a:rPr>
              <a:t>Megan Evans </a:t>
            </a:r>
            <a:endParaRPr lang="en-US"/>
          </a:p>
          <a:p>
            <a:endParaRPr lang="en-US">
              <a:cs typeface="Calibri"/>
            </a:endParaRPr>
          </a:p>
        </p:txBody>
      </p:sp>
    </p:spTree>
    <p:extLst>
      <p:ext uri="{BB962C8B-B14F-4D97-AF65-F5344CB8AC3E}">
        <p14:creationId xmlns:p14="http://schemas.microsoft.com/office/powerpoint/2010/main" val="382970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98381"/>
            <a:ext cx="10363200" cy="1470025"/>
          </a:xfrm>
        </p:spPr>
        <p:txBody>
          <a:bodyPr/>
          <a:lstStyle/>
          <a:p>
            <a:r>
              <a:rPr lang="en-US" dirty="0">
                <a:cs typeface="Calibri"/>
              </a:rPr>
              <a:t>Human Resources</a:t>
            </a:r>
          </a:p>
        </p:txBody>
      </p:sp>
      <p:sp>
        <p:nvSpPr>
          <p:cNvPr id="4" name="Subtitle 3"/>
          <p:cNvSpPr>
            <a:spLocks noGrp="1"/>
          </p:cNvSpPr>
          <p:nvPr>
            <p:ph type="subTitle" idx="1"/>
          </p:nvPr>
        </p:nvSpPr>
        <p:spPr>
          <a:xfrm>
            <a:off x="1828800" y="2654153"/>
            <a:ext cx="8534400" cy="1752600"/>
          </a:xfrm>
        </p:spPr>
        <p:txBody>
          <a:bodyPr/>
          <a:lstStyle/>
          <a:p>
            <a:r>
              <a:rPr lang="en-US" dirty="0">
                <a:cs typeface="Calibri"/>
              </a:rPr>
              <a:t>John Barlett – HR Strategic Partner</a:t>
            </a:r>
          </a:p>
          <a:p>
            <a:r>
              <a:rPr lang="en-US" dirty="0">
                <a:cs typeface="Calibri"/>
              </a:rPr>
              <a:t>Jeannette Macaluso – HR Consultant</a:t>
            </a:r>
          </a:p>
          <a:p>
            <a:r>
              <a:rPr lang="en-US" dirty="0">
                <a:cs typeface="Calibri"/>
              </a:rPr>
              <a:t>Steph Plummer – HR Consultant</a:t>
            </a:r>
          </a:p>
        </p:txBody>
      </p:sp>
    </p:spTree>
    <p:extLst>
      <p:ext uri="{BB962C8B-B14F-4D97-AF65-F5344CB8AC3E}">
        <p14:creationId xmlns:p14="http://schemas.microsoft.com/office/powerpoint/2010/main" val="302444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5048-6DDA-5694-E683-920D9F311569}"/>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EBE221D-ACE9-D582-9C22-E0B7A4E5C8D0}"/>
              </a:ext>
            </a:extLst>
          </p:cNvPr>
          <p:cNvSpPr>
            <a:spLocks noGrp="1"/>
          </p:cNvSpPr>
          <p:nvPr>
            <p:ph idx="1"/>
          </p:nvPr>
        </p:nvSpPr>
        <p:spPr/>
        <p:txBody>
          <a:bodyPr/>
          <a:lstStyle/>
          <a:p>
            <a:r>
              <a:rPr lang="en-US"/>
              <a:t>Annual Salary Increase</a:t>
            </a:r>
          </a:p>
          <a:p>
            <a:r>
              <a:rPr lang="en-US"/>
              <a:t>Comp Mod</a:t>
            </a:r>
          </a:p>
          <a:p>
            <a:r>
              <a:rPr lang="en-US"/>
              <a:t>EAP</a:t>
            </a:r>
          </a:p>
        </p:txBody>
      </p:sp>
    </p:spTree>
    <p:extLst>
      <p:ext uri="{BB962C8B-B14F-4D97-AF65-F5344CB8AC3E}">
        <p14:creationId xmlns:p14="http://schemas.microsoft.com/office/powerpoint/2010/main" val="154336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1B36-10F2-D3B1-CDC1-3CBAF8B91E5D}"/>
              </a:ext>
            </a:extLst>
          </p:cNvPr>
          <p:cNvSpPr>
            <a:spLocks noGrp="1"/>
          </p:cNvSpPr>
          <p:nvPr>
            <p:ph type="title"/>
          </p:nvPr>
        </p:nvSpPr>
        <p:spPr/>
        <p:txBody>
          <a:bodyPr/>
          <a:lstStyle/>
          <a:p>
            <a:r>
              <a:rPr lang="en-US"/>
              <a:t>Annual Salary Increase</a:t>
            </a:r>
          </a:p>
        </p:txBody>
      </p:sp>
      <p:sp>
        <p:nvSpPr>
          <p:cNvPr id="3" name="Content Placeholder 2">
            <a:extLst>
              <a:ext uri="{FF2B5EF4-FFF2-40B4-BE49-F238E27FC236}">
                <a16:creationId xmlns:a16="http://schemas.microsoft.com/office/drawing/2014/main" id="{F6F122AE-A37A-DEDE-3577-698DC90987CB}"/>
              </a:ext>
            </a:extLst>
          </p:cNvPr>
          <p:cNvSpPr>
            <a:spLocks noGrp="1"/>
          </p:cNvSpPr>
          <p:nvPr>
            <p:ph idx="1"/>
          </p:nvPr>
        </p:nvSpPr>
        <p:spPr/>
        <p:txBody>
          <a:bodyPr/>
          <a:lstStyle/>
          <a:p>
            <a:r>
              <a:rPr lang="en-US"/>
              <a:t>All those who are eligible (i.e. hired before 1 April 2024 and completed the Values, Ethics, and Compliance Training and turned in their Annual Performance appraisal) and received an ASI will see their annual salary increase in Workday in their September 2024 paycheck (visible September 28, 2024), to include the retroactive to 1 July piece.</a:t>
            </a:r>
          </a:p>
          <a:p>
            <a:pPr lvl="1"/>
            <a:r>
              <a:rPr lang="en-US"/>
              <a:t>We will be sending out email instructions on how to view it in Workday closer to time.</a:t>
            </a:r>
          </a:p>
        </p:txBody>
      </p:sp>
    </p:spTree>
    <p:extLst>
      <p:ext uri="{BB962C8B-B14F-4D97-AF65-F5344CB8AC3E}">
        <p14:creationId xmlns:p14="http://schemas.microsoft.com/office/powerpoint/2010/main" val="222029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F43-0D9E-D823-7AC1-CCA245F2A75F}"/>
              </a:ext>
            </a:extLst>
          </p:cNvPr>
          <p:cNvSpPr>
            <a:spLocks noGrp="1"/>
          </p:cNvSpPr>
          <p:nvPr>
            <p:ph type="title"/>
          </p:nvPr>
        </p:nvSpPr>
        <p:spPr/>
        <p:txBody>
          <a:bodyPr/>
          <a:lstStyle/>
          <a:p>
            <a:r>
              <a:rPr lang="en-US"/>
              <a:t>Staff Compensation Modernization</a:t>
            </a:r>
          </a:p>
        </p:txBody>
      </p:sp>
      <p:sp>
        <p:nvSpPr>
          <p:cNvPr id="3" name="Content Placeholder 2">
            <a:extLst>
              <a:ext uri="{FF2B5EF4-FFF2-40B4-BE49-F238E27FC236}">
                <a16:creationId xmlns:a16="http://schemas.microsoft.com/office/drawing/2014/main" id="{97AB1D44-0F58-41C9-EBE5-97B455AA63D8}"/>
              </a:ext>
            </a:extLst>
          </p:cNvPr>
          <p:cNvSpPr>
            <a:spLocks noGrp="1"/>
          </p:cNvSpPr>
          <p:nvPr>
            <p:ph idx="1"/>
          </p:nvPr>
        </p:nvSpPr>
        <p:spPr>
          <a:xfrm>
            <a:off x="609600" y="1417638"/>
            <a:ext cx="10972800" cy="4525963"/>
          </a:xfrm>
        </p:spPr>
        <p:txBody>
          <a:bodyPr/>
          <a:lstStyle/>
          <a:p>
            <a:r>
              <a:rPr lang="en-US" sz="2400"/>
              <a:t>Compensation Modernization Project has completed, but… It’s not a ‘one and done’</a:t>
            </a:r>
          </a:p>
          <a:p>
            <a:r>
              <a:rPr lang="en-US" sz="2400"/>
              <a:t>Central HR Compensation Team will continue to regularly review the staff compensation program by evaluating and monitoring:</a:t>
            </a:r>
          </a:p>
          <a:p>
            <a:pPr lvl="1">
              <a:buFont typeface="Arial" panose="020B0604020202020204" pitchFamily="34" charset="0"/>
              <a:buChar char="•"/>
            </a:pPr>
            <a:r>
              <a:rPr lang="en-US" sz="2000"/>
              <a:t>Comprehensive and current job documentation</a:t>
            </a:r>
          </a:p>
          <a:p>
            <a:pPr lvl="1">
              <a:buFont typeface="Arial" panose="020B0604020202020204" pitchFamily="34" charset="0"/>
              <a:buChar char="•"/>
            </a:pPr>
            <a:r>
              <a:rPr lang="en-US" sz="2000"/>
              <a:t>Assessment of market pay trends and practices</a:t>
            </a:r>
          </a:p>
          <a:p>
            <a:pPr lvl="1">
              <a:buFont typeface="Arial" panose="020B0604020202020204" pitchFamily="34" charset="0"/>
              <a:buChar char="•"/>
            </a:pPr>
            <a:r>
              <a:rPr lang="en-US" sz="2000"/>
              <a:t>Periodic evaluation and adjustments, as needed, of comparison markets</a:t>
            </a:r>
          </a:p>
          <a:p>
            <a:pPr lvl="1">
              <a:buFont typeface="Arial" panose="020B0604020202020204" pitchFamily="34" charset="0"/>
              <a:buChar char="•"/>
            </a:pPr>
            <a:r>
              <a:rPr lang="en-US" sz="2000"/>
              <a:t>Regular review and adjustment to the salary grades and overall structure as necessary</a:t>
            </a:r>
          </a:p>
          <a:p>
            <a:pPr lvl="1">
              <a:buFont typeface="Arial" panose="020B0604020202020204" pitchFamily="34" charset="0"/>
              <a:buChar char="•"/>
            </a:pPr>
            <a:r>
              <a:rPr lang="en-US" sz="2000"/>
              <a:t>Regular review of salary administration guidelines</a:t>
            </a:r>
          </a:p>
          <a:p>
            <a:pPr lvl="1">
              <a:buFont typeface="Arial" panose="020B0604020202020204" pitchFamily="34" charset="0"/>
              <a:buChar char="•"/>
            </a:pPr>
            <a:r>
              <a:rPr lang="en-US" sz="2000"/>
              <a:t>Review of internal equity as needed</a:t>
            </a:r>
          </a:p>
          <a:p>
            <a:r>
              <a:rPr lang="en-US" sz="2000">
                <a:solidFill>
                  <a:schemeClr val="bg2">
                    <a:lumMod val="90000"/>
                  </a:schemeClr>
                </a:solidFill>
                <a:hlinkClick r:id="rId2">
                  <a:extLst>
                    <a:ext uri="{A12FA001-AC4F-418D-AE19-62706E023703}">
                      <ahyp:hlinkClr xmlns:ahyp="http://schemas.microsoft.com/office/drawing/2018/hyperlinkcolor" val="tx"/>
                    </a:ext>
                  </a:extLst>
                </a:hlinkClick>
              </a:rPr>
              <a:t>Staff Compensation Philosophy | Human Resources (psu.edu)</a:t>
            </a:r>
            <a:endParaRPr lang="en-US" sz="2800">
              <a:solidFill>
                <a:schemeClr val="bg2">
                  <a:lumMod val="90000"/>
                </a:schemeClr>
              </a:solidFill>
            </a:endParaRPr>
          </a:p>
        </p:txBody>
      </p:sp>
    </p:spTree>
    <p:extLst>
      <p:ext uri="{BB962C8B-B14F-4D97-AF65-F5344CB8AC3E}">
        <p14:creationId xmlns:p14="http://schemas.microsoft.com/office/powerpoint/2010/main" val="185229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09726-9697-417A-B1DC-1BA5B438EB91}"/>
              </a:ext>
            </a:extLst>
          </p:cNvPr>
          <p:cNvSpPr txBox="1"/>
          <p:nvPr/>
        </p:nvSpPr>
        <p:spPr>
          <a:xfrm>
            <a:off x="431800" y="6041104"/>
            <a:ext cx="6631152" cy="508000"/>
          </a:xfrm>
          <a:prstGeom prst="rect">
            <a:avLst/>
          </a:prstGeom>
          <a:noFill/>
        </p:spPr>
        <p:txBody>
          <a:bodyPr wrap="square" lIns="0" rIns="0" numCol="1" rtlCol="0">
            <a:noAutofit/>
          </a:bodyPr>
          <a:lstStyle/>
          <a:p>
            <a:pPr>
              <a:lnSpc>
                <a:spcPct val="95000"/>
              </a:lnSpc>
              <a:spcAft>
                <a:spcPts val="600"/>
              </a:spcAft>
              <a:buSzPct val="85000"/>
            </a:pPr>
            <a:r>
              <a:rPr lang="en-US" sz="3600">
                <a:solidFill>
                  <a:schemeClr val="accent5"/>
                </a:solidFill>
                <a:latin typeface="Source Sans Pro Semibold" panose="020B0603030403020204" pitchFamily="34" charset="0"/>
                <a:ea typeface="Source Sans Pro Semibold" panose="020B0603030403020204" pitchFamily="34" charset="0"/>
              </a:rPr>
              <a:t>Penn State University</a:t>
            </a:r>
          </a:p>
        </p:txBody>
      </p:sp>
      <p:sp>
        <p:nvSpPr>
          <p:cNvPr id="3" name="Title 3">
            <a:extLst>
              <a:ext uri="{FF2B5EF4-FFF2-40B4-BE49-F238E27FC236}">
                <a16:creationId xmlns:a16="http://schemas.microsoft.com/office/drawing/2014/main" id="{A2F6AE06-171C-4F8F-BA8C-D7B2ABB54C47}"/>
              </a:ext>
            </a:extLst>
          </p:cNvPr>
          <p:cNvSpPr txBox="1">
            <a:spLocks/>
          </p:cNvSpPr>
          <p:nvPr/>
        </p:nvSpPr>
        <p:spPr>
          <a:xfrm>
            <a:off x="447676" y="2492415"/>
            <a:ext cx="7403552" cy="592407"/>
          </a:xfrm>
          <a:prstGeom prst="rect">
            <a:avLst/>
          </a:prstGeom>
        </p:spPr>
        <p:txBody>
          <a:bodyPr lIns="0" rIns="0"/>
          <a:lstStyle>
            <a:lvl1pPr algn="l" defTabSz="914400" rtl="0" eaLnBrk="1" latinLnBrk="0" hangingPunct="1">
              <a:lnSpc>
                <a:spcPct val="90000"/>
              </a:lnSpc>
              <a:spcBef>
                <a:spcPct val="0"/>
              </a:spcBef>
              <a:buNone/>
              <a:defRPr sz="3600" kern="1200">
                <a:solidFill>
                  <a:schemeClr val="tx1"/>
                </a:solidFill>
                <a:latin typeface="Source Sans Pro" panose="020B0503030403020204" pitchFamily="34" charset="0"/>
                <a:ea typeface="Source Sans Pro" panose="020B0503030403020204" pitchFamily="34" charset="0"/>
                <a:cs typeface="+mj-cs"/>
              </a:defRPr>
            </a:lvl1pPr>
          </a:lstStyle>
          <a:p>
            <a:r>
              <a:rPr lang="en-US" sz="4000">
                <a:solidFill>
                  <a:schemeClr val="bg1"/>
                </a:solidFill>
                <a:latin typeface="Source Sans Pro Semibold" panose="020B0603030403020204" pitchFamily="34" charset="0"/>
                <a:ea typeface="Source Sans Pro Semibold" panose="020B0603030403020204" pitchFamily="34" charset="0"/>
              </a:rPr>
              <a:t>Employee Assistance Program</a:t>
            </a:r>
          </a:p>
        </p:txBody>
      </p:sp>
      <p:sp>
        <p:nvSpPr>
          <p:cNvPr id="4" name="Title 3">
            <a:extLst>
              <a:ext uri="{FF2B5EF4-FFF2-40B4-BE49-F238E27FC236}">
                <a16:creationId xmlns:a16="http://schemas.microsoft.com/office/drawing/2014/main" id="{8B789942-7365-4960-BE39-B8ED181F1FF5}"/>
              </a:ext>
            </a:extLst>
          </p:cNvPr>
          <p:cNvSpPr txBox="1">
            <a:spLocks/>
          </p:cNvSpPr>
          <p:nvPr/>
        </p:nvSpPr>
        <p:spPr>
          <a:xfrm>
            <a:off x="447676" y="3147166"/>
            <a:ext cx="8239125" cy="1115118"/>
          </a:xfrm>
          <a:prstGeom prst="rect">
            <a:avLst/>
          </a:prstGeom>
        </p:spPr>
        <p:txBody>
          <a:bodyPr lIns="0" rIns="0"/>
          <a:lstStyle>
            <a:lvl1pPr algn="l" defTabSz="914400" rtl="0" eaLnBrk="1" latinLnBrk="0" hangingPunct="1">
              <a:lnSpc>
                <a:spcPct val="90000"/>
              </a:lnSpc>
              <a:spcBef>
                <a:spcPct val="0"/>
              </a:spcBef>
              <a:buNone/>
              <a:defRPr sz="3600" kern="1200">
                <a:solidFill>
                  <a:schemeClr val="tx1"/>
                </a:solidFill>
                <a:latin typeface="Source Sans Pro" panose="020B0503030403020204" pitchFamily="34" charset="0"/>
                <a:ea typeface="Source Sans Pro" panose="020B0503030403020204" pitchFamily="34" charset="0"/>
                <a:cs typeface="+mj-cs"/>
              </a:defRPr>
            </a:lvl1pPr>
          </a:lstStyle>
          <a:p>
            <a:r>
              <a:rPr lang="en-US">
                <a:latin typeface="Source Sans Pro Semibold" panose="020B0603030403020204" pitchFamily="34" charset="0"/>
                <a:ea typeface="Source Sans Pro Semibold" panose="020B0603030403020204" pitchFamily="34" charset="0"/>
              </a:rPr>
              <a:t>Your other “Medical” benefit</a:t>
            </a:r>
          </a:p>
        </p:txBody>
      </p:sp>
    </p:spTree>
    <p:extLst>
      <p:ext uri="{BB962C8B-B14F-4D97-AF65-F5344CB8AC3E}">
        <p14:creationId xmlns:p14="http://schemas.microsoft.com/office/powerpoint/2010/main" val="412513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2FD2B-8E4C-48CA-8ED8-40A15ED0AAD1}"/>
              </a:ext>
            </a:extLst>
          </p:cNvPr>
          <p:cNvSpPr>
            <a:spLocks noGrp="1"/>
          </p:cNvSpPr>
          <p:nvPr>
            <p:ph type="title" idx="4294967295"/>
          </p:nvPr>
        </p:nvSpPr>
        <p:spPr>
          <a:xfrm>
            <a:off x="457200" y="974729"/>
            <a:ext cx="11277600" cy="592407"/>
          </a:xfrm>
        </p:spPr>
        <p:txBody>
          <a:bodyPr/>
          <a:lstStyle/>
          <a:p>
            <a:r>
              <a:rPr lang="en-US" sz="4000">
                <a:solidFill>
                  <a:schemeClr val="bg1"/>
                </a:solidFill>
                <a:latin typeface="Source Sans Pro Semibold" panose="020B0603030403020204" pitchFamily="34" charset="0"/>
                <a:ea typeface="Source Sans Pro Semibold" panose="020B0603030403020204" pitchFamily="34" charset="0"/>
              </a:rPr>
              <a:t>What is SupportLinc?</a:t>
            </a:r>
          </a:p>
        </p:txBody>
      </p:sp>
      <p:sp>
        <p:nvSpPr>
          <p:cNvPr id="8" name="Content Placeholder 7">
            <a:extLst>
              <a:ext uri="{FF2B5EF4-FFF2-40B4-BE49-F238E27FC236}">
                <a16:creationId xmlns:a16="http://schemas.microsoft.com/office/drawing/2014/main" id="{BCA99BAB-4FE2-463A-9954-0904B63DB3FE}"/>
              </a:ext>
            </a:extLst>
          </p:cNvPr>
          <p:cNvSpPr>
            <a:spLocks noGrp="1"/>
          </p:cNvSpPr>
          <p:nvPr>
            <p:ph sz="quarter" idx="11"/>
          </p:nvPr>
        </p:nvSpPr>
        <p:spPr/>
        <p:txBody>
          <a:bodyPr/>
          <a:lstStyle/>
          <a:p>
            <a:r>
              <a:rPr lang="en-US" sz="2400"/>
              <a:t>The SupportLinc Employee Assistance Program (EAP) is a health benefit, separate from your medical insurance, offered by your employer to help you manage life’s daily challenges.</a:t>
            </a:r>
          </a:p>
          <a:p>
            <a:endParaRPr lang="en-US" sz="2400"/>
          </a:p>
          <a:p>
            <a:r>
              <a:rPr lang="en-US" sz="2400"/>
              <a:t>SupportLinc can refer you to professional counselors, services and resources that will help you and your eligible family members resolve a broad range of personal and work-related concerns.</a:t>
            </a:r>
          </a:p>
        </p:txBody>
      </p:sp>
    </p:spTree>
    <p:extLst>
      <p:ext uri="{BB962C8B-B14F-4D97-AF65-F5344CB8AC3E}">
        <p14:creationId xmlns:p14="http://schemas.microsoft.com/office/powerpoint/2010/main" val="146552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5099"/>
            <a:ext cx="10363200" cy="1470025"/>
          </a:xfrm>
        </p:spPr>
        <p:txBody>
          <a:bodyPr/>
          <a:lstStyle/>
          <a:p>
            <a:r>
              <a:rPr lang="en-US"/>
              <a:t>Agenda</a:t>
            </a:r>
          </a:p>
        </p:txBody>
      </p:sp>
      <p:sp>
        <p:nvSpPr>
          <p:cNvPr id="4" name="Subtitle 3"/>
          <p:cNvSpPr>
            <a:spLocks noGrp="1"/>
          </p:cNvSpPr>
          <p:nvPr>
            <p:ph type="subTitle" idx="1"/>
          </p:nvPr>
        </p:nvSpPr>
        <p:spPr>
          <a:xfrm>
            <a:off x="1049052" y="1546441"/>
            <a:ext cx="10086975" cy="4305300"/>
          </a:xfrm>
        </p:spPr>
        <p:txBody>
          <a:bodyPr/>
          <a:lstStyle/>
          <a:p>
            <a:pPr marL="0" marR="0" algn="l">
              <a:spcBef>
                <a:spcPts val="0"/>
              </a:spcBef>
              <a:spcAft>
                <a:spcPts val="0"/>
              </a:spcAft>
            </a:pPr>
            <a:endParaRPr lang="en-US" sz="1800">
              <a:effectLst/>
              <a:latin typeface="Calibri" panose="020F0502020204030204" pitchFamily="34" charset="0"/>
              <a:ea typeface="Calibri" panose="020F0502020204030204" pitchFamily="34" charset="0"/>
            </a:endParaRPr>
          </a:p>
          <a:p>
            <a:pPr marR="0" lvl="0">
              <a:spcBef>
                <a:spcPts val="0"/>
              </a:spcBef>
              <a:spcAft>
                <a:spcPts val="0"/>
              </a:spcAft>
            </a:pPr>
            <a:r>
              <a:rPr lang="en-US" sz="2400">
                <a:effectLst/>
                <a:latin typeface="Calibri"/>
                <a:ea typeface="Times New Roman" panose="02020603050405020304" pitchFamily="18" charset="0"/>
                <a:cs typeface="Calibri"/>
              </a:rPr>
              <a:t>Welcome</a:t>
            </a:r>
            <a:endParaRPr lang="en-US" sz="2400">
              <a:effectLst/>
              <a:latin typeface="Times New Roman"/>
              <a:ea typeface="Calibri" panose="020F0502020204030204" pitchFamily="34" charset="0"/>
              <a:cs typeface="Calibri"/>
            </a:endParaRPr>
          </a:p>
          <a:p>
            <a:pPr marR="0" lvl="0">
              <a:spcBef>
                <a:spcPts val="0"/>
              </a:spcBef>
              <a:spcAft>
                <a:spcPts val="0"/>
              </a:spcAft>
            </a:pPr>
            <a:r>
              <a:rPr lang="en-US" sz="2400">
                <a:effectLst/>
                <a:latin typeface="Calibri"/>
                <a:ea typeface="Times New Roman" panose="02020603050405020304" pitchFamily="18" charset="0"/>
                <a:cs typeface="Calibri"/>
              </a:rPr>
              <a:t>Introduction of New Staff </a:t>
            </a:r>
          </a:p>
          <a:p>
            <a:pPr>
              <a:spcBef>
                <a:spcPts val="0"/>
              </a:spcBef>
              <a:spcAft>
                <a:spcPts val="0"/>
              </a:spcAft>
            </a:pPr>
            <a:r>
              <a:rPr lang="en-US" sz="2400">
                <a:latin typeface="Calibri"/>
                <a:ea typeface="Calibri"/>
                <a:cs typeface="Calibri"/>
              </a:rPr>
              <a:t>Staff Advisory Committee </a:t>
            </a:r>
          </a:p>
          <a:p>
            <a:pPr>
              <a:spcBef>
                <a:spcPts val="0"/>
              </a:spcBef>
              <a:spcAft>
                <a:spcPts val="0"/>
              </a:spcAft>
            </a:pPr>
            <a:r>
              <a:rPr lang="en-US" sz="2400">
                <a:latin typeface="Calibri"/>
                <a:ea typeface="Calibri"/>
                <a:cs typeface="Calibri"/>
              </a:rPr>
              <a:t>United Way</a:t>
            </a:r>
          </a:p>
          <a:p>
            <a:pPr>
              <a:spcBef>
                <a:spcPts val="0"/>
              </a:spcBef>
              <a:spcAft>
                <a:spcPts val="0"/>
              </a:spcAft>
            </a:pPr>
            <a:r>
              <a:rPr lang="en-US" sz="2400">
                <a:latin typeface="Calibri"/>
                <a:ea typeface="Calibri"/>
                <a:cs typeface="Calibri"/>
              </a:rPr>
              <a:t>Human Resources</a:t>
            </a:r>
            <a:endParaRPr lang="en-US">
              <a:cs typeface="Calibri"/>
            </a:endParaRPr>
          </a:p>
          <a:p>
            <a:pPr marR="0" lvl="0">
              <a:spcBef>
                <a:spcPts val="0"/>
              </a:spcBef>
              <a:spcAft>
                <a:spcPts val="0"/>
              </a:spcAft>
            </a:pPr>
            <a:r>
              <a:rPr lang="en-US" sz="2400">
                <a:effectLst/>
                <a:latin typeface="Calibri"/>
                <a:ea typeface="Calibri"/>
                <a:cs typeface="Calibri"/>
              </a:rPr>
              <a:t>Research Highlight</a:t>
            </a:r>
          </a:p>
          <a:p>
            <a:pPr marR="0" lvl="0">
              <a:spcBef>
                <a:spcPts val="0"/>
              </a:spcBef>
              <a:spcAft>
                <a:spcPts val="0"/>
              </a:spcAft>
            </a:pPr>
            <a:r>
              <a:rPr lang="en-US" sz="2400">
                <a:effectLst/>
                <a:latin typeface="Calibri"/>
                <a:ea typeface="Times New Roman" panose="02020603050405020304" pitchFamily="18" charset="0"/>
                <a:cs typeface="Calibri"/>
              </a:rPr>
              <a:t>Dean’s Remarks</a:t>
            </a:r>
          </a:p>
          <a:p>
            <a:pPr marR="0" lvl="0">
              <a:spcBef>
                <a:spcPts val="0"/>
              </a:spcBef>
              <a:spcAft>
                <a:spcPts val="0"/>
              </a:spcAft>
            </a:pPr>
            <a:r>
              <a:rPr lang="en-US" sz="2400">
                <a:latin typeface="Calibri"/>
                <a:ea typeface="Calibri"/>
                <a:cs typeface="Calibri"/>
              </a:rPr>
              <a:t>General Q&amp;A</a:t>
            </a:r>
            <a:endParaRPr lang="en-US" sz="2400">
              <a:effectLst/>
              <a:latin typeface="Calibri"/>
              <a:ea typeface="Calibri"/>
              <a:cs typeface="Calibri"/>
            </a:endParaRPr>
          </a:p>
          <a:p>
            <a:pPr marR="0" lvl="0">
              <a:spcBef>
                <a:spcPts val="0"/>
              </a:spcBef>
              <a:spcAft>
                <a:spcPts val="0"/>
              </a:spcAft>
            </a:pPr>
            <a:r>
              <a:rPr lang="en-US" sz="2400">
                <a:effectLst/>
                <a:latin typeface="Calibri"/>
                <a:ea typeface="Times New Roman" panose="02020603050405020304" pitchFamily="18" charset="0"/>
                <a:cs typeface="Calibri"/>
              </a:rPr>
              <a:t>Closing remarks</a:t>
            </a:r>
            <a:endParaRPr lang="en-US" sz="2400">
              <a:effectLst/>
              <a:latin typeface="Times New Roman"/>
              <a:ea typeface="Calibri" panose="020F0502020204030204" pitchFamily="34" charset="0"/>
              <a:cs typeface="Calibri"/>
            </a:endParaRPr>
          </a:p>
          <a:p>
            <a:pPr marL="0" marR="0" algn="l">
              <a:lnSpc>
                <a:spcPct val="150000"/>
              </a:lnSpc>
              <a:spcBef>
                <a:spcPts val="0"/>
              </a:spcBef>
              <a:spcAft>
                <a:spcPts val="0"/>
              </a:spcAft>
            </a:pPr>
            <a:endParaRPr lang="en-US" sz="1800">
              <a:effectLst/>
              <a:latin typeface="Calibri" panose="020F0502020204030204" pitchFamily="34" charset="0"/>
              <a:ea typeface="Calibri" panose="020F0502020204030204" pitchFamily="34" charset="0"/>
            </a:endParaRPr>
          </a:p>
          <a:p>
            <a:pPr algn="l"/>
            <a:endParaRPr lang="en-US"/>
          </a:p>
        </p:txBody>
      </p:sp>
    </p:spTree>
    <p:extLst>
      <p:ext uri="{BB962C8B-B14F-4D97-AF65-F5344CB8AC3E}">
        <p14:creationId xmlns:p14="http://schemas.microsoft.com/office/powerpoint/2010/main" val="2572140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96E11A-14D1-D743-F7A5-5E69C857610B}"/>
              </a:ext>
            </a:extLst>
          </p:cNvPr>
          <p:cNvSpPr>
            <a:spLocks noGrp="1"/>
          </p:cNvSpPr>
          <p:nvPr>
            <p:ph sz="quarter" idx="11"/>
          </p:nvPr>
        </p:nvSpPr>
        <p:spPr>
          <a:xfrm>
            <a:off x="457200" y="2558473"/>
            <a:ext cx="11277600" cy="3227816"/>
          </a:xfrm>
        </p:spPr>
        <p:txBody>
          <a:bodyPr/>
          <a:lstStyle/>
          <a:p>
            <a:r>
              <a:rPr lang="en-US"/>
              <a:t>Administered by </a:t>
            </a:r>
            <a:r>
              <a:rPr lang="en-US" err="1"/>
              <a:t>CuraLinc</a:t>
            </a:r>
            <a:r>
              <a:rPr lang="en-US"/>
              <a:t> Healthcare, SupportLinc offers PSU employees and their eligible family members:</a:t>
            </a:r>
          </a:p>
          <a:p>
            <a:pPr marL="342900" indent="-342900">
              <a:buFont typeface="Arial" panose="020B0604020202020204" pitchFamily="34" charset="0"/>
              <a:buChar char="•"/>
            </a:pPr>
            <a:r>
              <a:rPr lang="en-US" b="1"/>
              <a:t>Coaching</a:t>
            </a:r>
            <a:r>
              <a:rPr lang="en-US"/>
              <a:t> – boost your emotional fitness, learn healthy habits, etc.</a:t>
            </a:r>
          </a:p>
          <a:p>
            <a:pPr marL="342900" indent="-342900">
              <a:buFont typeface="Arial" panose="020B0604020202020204" pitchFamily="34" charset="0"/>
              <a:buChar char="•"/>
            </a:pPr>
            <a:r>
              <a:rPr lang="en-US" b="1"/>
              <a:t>Mobile App </a:t>
            </a:r>
            <a:r>
              <a:rPr lang="en-US"/>
              <a:t>– get confidential help and guidance on-the-go from a licensed counselor</a:t>
            </a:r>
          </a:p>
        </p:txBody>
      </p:sp>
      <p:sp>
        <p:nvSpPr>
          <p:cNvPr id="3" name="Title 5">
            <a:extLst>
              <a:ext uri="{FF2B5EF4-FFF2-40B4-BE49-F238E27FC236}">
                <a16:creationId xmlns:a16="http://schemas.microsoft.com/office/drawing/2014/main" id="{D5FD5A59-3148-C1FA-BC86-1E5529762F76}"/>
              </a:ext>
            </a:extLst>
          </p:cNvPr>
          <p:cNvSpPr txBox="1">
            <a:spLocks/>
          </p:cNvSpPr>
          <p:nvPr/>
        </p:nvSpPr>
        <p:spPr>
          <a:xfrm>
            <a:off x="2840182" y="1071711"/>
            <a:ext cx="7523018" cy="592407"/>
          </a:xfrm>
          <a:prstGeom prst="rect">
            <a:avLst/>
          </a:prstGeom>
        </p:spPr>
        <p:txBody>
          <a:bodyPr vert="horz" lIns="0" tIns="45720" rIns="0" bIns="45720" rtlCol="0" anchor="t">
            <a:noAutofit/>
          </a:bodyPr>
          <a:lstStyle>
            <a:lvl1pPr algn="l" defTabSz="914377" rtl="0" eaLnBrk="1" latinLnBrk="0" hangingPunct="1">
              <a:lnSpc>
                <a:spcPct val="90000"/>
              </a:lnSpc>
              <a:spcBef>
                <a:spcPct val="0"/>
              </a:spcBef>
              <a:buNone/>
              <a:defRPr sz="3600" kern="1200">
                <a:solidFill>
                  <a:schemeClr val="tx1"/>
                </a:solidFill>
                <a:latin typeface="Source Sans Pro" panose="020B0503030403020204" pitchFamily="34" charset="0"/>
                <a:ea typeface="Source Sans Pro" panose="020B0503030403020204" pitchFamily="34" charset="0"/>
                <a:cs typeface="+mj-cs"/>
              </a:defRPr>
            </a:lvl1pPr>
          </a:lstStyle>
          <a:p>
            <a:r>
              <a:rPr lang="en-US" sz="4000">
                <a:solidFill>
                  <a:schemeClr val="bg1"/>
                </a:solidFill>
                <a:latin typeface="Source Sans Pro Semibold" panose="020B0603030403020204" pitchFamily="34" charset="0"/>
                <a:ea typeface="Source Sans Pro Semibold" panose="020B0603030403020204" pitchFamily="34" charset="0"/>
              </a:rPr>
              <a:t>What is new with SupportLinc?</a:t>
            </a:r>
          </a:p>
        </p:txBody>
      </p:sp>
    </p:spTree>
    <p:extLst>
      <p:ext uri="{BB962C8B-B14F-4D97-AF65-F5344CB8AC3E}">
        <p14:creationId xmlns:p14="http://schemas.microsoft.com/office/powerpoint/2010/main" val="149019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2FD2B-8E4C-48CA-8ED8-40A15ED0AAD1}"/>
              </a:ext>
            </a:extLst>
          </p:cNvPr>
          <p:cNvSpPr>
            <a:spLocks noGrp="1"/>
          </p:cNvSpPr>
          <p:nvPr>
            <p:ph type="title" idx="4294967295"/>
          </p:nvPr>
        </p:nvSpPr>
        <p:spPr>
          <a:xfrm>
            <a:off x="457200" y="365125"/>
            <a:ext cx="11277600" cy="592407"/>
          </a:xfrm>
        </p:spPr>
        <p:txBody>
          <a:bodyPr/>
          <a:lstStyle/>
          <a:p>
            <a:r>
              <a:rPr lang="en-US" sz="4000">
                <a:solidFill>
                  <a:schemeClr val="bg1"/>
                </a:solidFill>
                <a:latin typeface="Source Sans Pro Semibold" panose="020B0603030403020204" pitchFamily="34" charset="0"/>
                <a:ea typeface="Source Sans Pro Semibold" panose="020B0603030403020204" pitchFamily="34" charset="0"/>
              </a:rPr>
              <a:t>What other services are included?</a:t>
            </a:r>
          </a:p>
        </p:txBody>
      </p:sp>
      <p:sp>
        <p:nvSpPr>
          <p:cNvPr id="8" name="Content Placeholder 7">
            <a:extLst>
              <a:ext uri="{FF2B5EF4-FFF2-40B4-BE49-F238E27FC236}">
                <a16:creationId xmlns:a16="http://schemas.microsoft.com/office/drawing/2014/main" id="{BCA99BAB-4FE2-463A-9954-0904B63DB3FE}"/>
              </a:ext>
            </a:extLst>
          </p:cNvPr>
          <p:cNvSpPr>
            <a:spLocks noGrp="1"/>
          </p:cNvSpPr>
          <p:nvPr>
            <p:ph sz="quarter" idx="11"/>
          </p:nvPr>
        </p:nvSpPr>
        <p:spPr>
          <a:xfrm>
            <a:off x="1461682" y="2428875"/>
            <a:ext cx="4257361" cy="4064000"/>
          </a:xfrm>
        </p:spPr>
        <p:txBody>
          <a:bodyPr/>
          <a:lstStyle/>
          <a:p>
            <a:r>
              <a:rPr lang="en-US" sz="2400">
                <a:solidFill>
                  <a:srgbClr val="E4893C"/>
                </a:solidFill>
                <a:latin typeface="Source Sans Pro Semibold" panose="020B0603030403020204" pitchFamily="34" charset="0"/>
                <a:ea typeface="Source Sans Pro Semibold" panose="020B0603030403020204" pitchFamily="34" charset="0"/>
              </a:rPr>
              <a:t>Legal consultation</a:t>
            </a:r>
          </a:p>
          <a:p>
            <a:r>
              <a:rPr lang="en-US" sz="1600"/>
              <a:t>Free in-person or telephonic consultation with a licensed attorney</a:t>
            </a:r>
          </a:p>
          <a:p>
            <a:r>
              <a:rPr lang="en-US" sz="1600"/>
              <a:t>No employment law</a:t>
            </a:r>
          </a:p>
          <a:p>
            <a:pPr marL="0" marR="0" lvl="0" indent="0" algn="l" defTabSz="914377" rtl="0" eaLnBrk="1" fontAlgn="auto" latinLnBrk="0" hangingPunct="1">
              <a:lnSpc>
                <a:spcPct val="95000"/>
              </a:lnSpc>
              <a:spcBef>
                <a:spcPts val="0"/>
              </a:spcBef>
              <a:spcAft>
                <a:spcPts val="600"/>
              </a:spcAft>
              <a:buClrTx/>
              <a:buSzPct val="85000"/>
              <a:buFontTx/>
              <a:buNone/>
              <a:tabLst/>
              <a:defRPr/>
            </a:pPr>
            <a:r>
              <a:rPr lang="en-US" sz="2400">
                <a:solidFill>
                  <a:srgbClr val="E4893C"/>
                </a:solidFill>
                <a:latin typeface="Source Sans Pro Semibold" panose="020B0603030403020204" pitchFamily="34" charset="0"/>
                <a:ea typeface="Source Sans Pro Semibold" panose="020B0603030403020204" pitchFamily="34" charset="0"/>
              </a:rPr>
              <a:t>Financial</a:t>
            </a:r>
            <a:r>
              <a:rPr kumimoji="0" lang="en-US" sz="2400" b="0" i="0" u="none" strike="noStrike" kern="1200" cap="none" spc="0" normalizeH="0" baseline="0" noProof="0">
                <a:ln>
                  <a:noFill/>
                </a:ln>
                <a:solidFill>
                  <a:srgbClr val="E4893C"/>
                </a:solidFill>
                <a:effectLst/>
                <a:uLnTx/>
                <a:uFillTx/>
                <a:latin typeface="Source Sans Pro Semibold" panose="020B0603030403020204" pitchFamily="34" charset="0"/>
                <a:ea typeface="Source Sans Pro Semibold" panose="020B0603030403020204" pitchFamily="34" charset="0"/>
              </a:rPr>
              <a:t> consultation</a:t>
            </a:r>
            <a:endParaRPr kumimoji="0" lang="en-US" sz="2400" b="0" i="0" u="none" strike="noStrike" kern="1200" cap="none" spc="0" normalizeH="0" baseline="0" noProof="0">
              <a:ln>
                <a:noFill/>
              </a:ln>
              <a:solidFill>
                <a:srgbClr val="0583F2"/>
              </a:solidFill>
              <a:effectLst/>
              <a:uLnTx/>
              <a:uFillTx/>
              <a:latin typeface="Source Sans Pro Semibold" panose="020B0603030403020204" pitchFamily="34" charset="0"/>
              <a:ea typeface="Source Sans Pro Semibold" panose="020B0603030403020204" pitchFamily="34" charset="0"/>
            </a:endParaRPr>
          </a:p>
          <a:p>
            <a:pPr marL="0" marR="0" lvl="0" indent="0" algn="l" defTabSz="914377" rtl="0" eaLnBrk="1" fontAlgn="auto" latinLnBrk="0" hangingPunct="1">
              <a:lnSpc>
                <a:spcPct val="95000"/>
              </a:lnSpc>
              <a:spcBef>
                <a:spcPts val="0"/>
              </a:spcBef>
              <a:spcAft>
                <a:spcPts val="600"/>
              </a:spcAft>
              <a:buClrTx/>
              <a:buSzPct val="85000"/>
              <a:buFontTx/>
              <a:buNone/>
              <a:tabLst/>
              <a:defRPr/>
            </a:pPr>
            <a:r>
              <a:rPr lang="en-US" sz="1600"/>
              <a:t>Expert guidance and consultation from financial p</a:t>
            </a:r>
            <a:r>
              <a:rPr lang="en-US" sz="1600" err="1"/>
              <a:t>rofessionals</a:t>
            </a:r>
            <a:endParaRPr lang="en-US" sz="1600"/>
          </a:p>
          <a:p>
            <a:pPr marL="0" marR="0" lvl="0" indent="0" algn="l" defTabSz="914377" rtl="0" eaLnBrk="1" fontAlgn="auto" latinLnBrk="0" hangingPunct="1">
              <a:lnSpc>
                <a:spcPct val="95000"/>
              </a:lnSpc>
              <a:spcBef>
                <a:spcPts val="0"/>
              </a:spcBef>
              <a:spcAft>
                <a:spcPts val="600"/>
              </a:spcAft>
              <a:buClrTx/>
              <a:buSzPct val="85000"/>
              <a:buFontTx/>
              <a:buNone/>
              <a:tabLst/>
              <a:defRPr/>
            </a:pPr>
            <a:r>
              <a:rPr kumimoji="0" lang="en-US" sz="2400" b="0" i="0" u="none" strike="noStrike" kern="1200" cap="none" spc="0" normalizeH="0" baseline="0" noProof="0">
                <a:ln>
                  <a:noFill/>
                </a:ln>
                <a:solidFill>
                  <a:srgbClr val="E4893C"/>
                </a:solidFill>
                <a:effectLst/>
                <a:uLnTx/>
                <a:uFillTx/>
                <a:latin typeface="Source Sans Pro Semibold" panose="020B0603030403020204" pitchFamily="34" charset="0"/>
                <a:ea typeface="Source Sans Pro Semibold" panose="020B0603030403020204" pitchFamily="34" charset="0"/>
              </a:rPr>
              <a:t>Identity theft </a:t>
            </a:r>
            <a:r>
              <a:rPr lang="en-US" sz="2400">
                <a:solidFill>
                  <a:srgbClr val="E4893C"/>
                </a:solidFill>
                <a:latin typeface="Source Sans Pro Semibold" panose="020B0603030403020204" pitchFamily="34" charset="0"/>
                <a:ea typeface="Source Sans Pro Semibold" panose="020B0603030403020204" pitchFamily="34" charset="0"/>
              </a:rPr>
              <a:t>c</a:t>
            </a:r>
            <a:r>
              <a:rPr kumimoji="0" lang="en-US" sz="2400" b="0" i="0" u="none" strike="noStrike" kern="1200" cap="none" spc="0" normalizeH="0" baseline="0" noProof="0" err="1">
                <a:ln>
                  <a:noFill/>
                </a:ln>
                <a:solidFill>
                  <a:srgbClr val="E4893C"/>
                </a:solidFill>
                <a:effectLst/>
                <a:uLnTx/>
                <a:uFillTx/>
                <a:latin typeface="Source Sans Pro Semibold" panose="020B0603030403020204" pitchFamily="34" charset="0"/>
                <a:ea typeface="Source Sans Pro Semibold" panose="020B0603030403020204" pitchFamily="34" charset="0"/>
              </a:rPr>
              <a:t>onsultation</a:t>
            </a:r>
            <a:endParaRPr kumimoji="0" lang="en-US" sz="2400" b="0" i="0" u="none" strike="noStrike" kern="1200" cap="none" spc="0" normalizeH="0" baseline="0" noProof="0">
              <a:ln>
                <a:noFill/>
              </a:ln>
              <a:solidFill>
                <a:srgbClr val="0583F2"/>
              </a:solidFill>
              <a:effectLst/>
              <a:uLnTx/>
              <a:uFillTx/>
              <a:latin typeface="Source Sans Pro Semibold" panose="020B0603030403020204" pitchFamily="34" charset="0"/>
              <a:ea typeface="Source Sans Pro Semibold" panose="020B0603030403020204" pitchFamily="34" charset="0"/>
            </a:endParaRPr>
          </a:p>
          <a:p>
            <a:pPr marL="0" marR="0" lvl="0" indent="0" algn="l" defTabSz="914377" rtl="0" eaLnBrk="1" fontAlgn="auto" latinLnBrk="0" hangingPunct="1">
              <a:lnSpc>
                <a:spcPct val="95000"/>
              </a:lnSpc>
              <a:spcBef>
                <a:spcPts val="0"/>
              </a:spcBef>
              <a:spcAft>
                <a:spcPts val="600"/>
              </a:spcAft>
              <a:buClrTx/>
              <a:buSzPct val="85000"/>
              <a:buFontTx/>
              <a:buNone/>
              <a:tabLst/>
              <a:defRPr/>
            </a:pPr>
            <a:r>
              <a:rPr lang="en-US" sz="1600"/>
              <a:t>Free consultation with an identity theft recovery professionals </a:t>
            </a:r>
          </a:p>
        </p:txBody>
      </p:sp>
      <p:sp>
        <p:nvSpPr>
          <p:cNvPr id="5" name="Content Placeholder 7">
            <a:extLst>
              <a:ext uri="{FF2B5EF4-FFF2-40B4-BE49-F238E27FC236}">
                <a16:creationId xmlns:a16="http://schemas.microsoft.com/office/drawing/2014/main" id="{26A0F123-1D33-46C0-9F32-EB1967405941}"/>
              </a:ext>
            </a:extLst>
          </p:cNvPr>
          <p:cNvSpPr txBox="1">
            <a:spLocks/>
          </p:cNvSpPr>
          <p:nvPr/>
        </p:nvSpPr>
        <p:spPr>
          <a:xfrm>
            <a:off x="7301345" y="2651833"/>
            <a:ext cx="4710546" cy="4059936"/>
          </a:xfrm>
          <a:prstGeom prst="rect">
            <a:avLst/>
          </a:prstGeom>
        </p:spPr>
        <p:txBody>
          <a:bodyPr vert="horz" lIns="0" tIns="0" rIns="0" bIns="0" rtlCol="0">
            <a:noAutofit/>
          </a:bodyPr>
          <a:lstStyle>
            <a:lvl1pPr marL="0" indent="0" algn="l" defTabSz="914377" rtl="0" eaLnBrk="1" latinLnBrk="0" hangingPunct="1">
              <a:lnSpc>
                <a:spcPct val="95000"/>
              </a:lnSpc>
              <a:spcBef>
                <a:spcPts val="0"/>
              </a:spcBef>
              <a:spcAft>
                <a:spcPts val="600"/>
              </a:spcAft>
              <a:buSzPct val="85000"/>
              <a:buFontTx/>
              <a:buNone/>
              <a:defRPr sz="2200" kern="1200">
                <a:solidFill>
                  <a:schemeClr val="bg2"/>
                </a:solidFill>
                <a:latin typeface="Source Sans Pro" panose="020B0503030403020204" pitchFamily="34" charset="0"/>
                <a:ea typeface="Source Sans Pro" panose="020B0503030403020204" pitchFamily="34" charset="0"/>
                <a:cs typeface="+mn-cs"/>
              </a:defRPr>
            </a:lvl1pPr>
            <a:lvl2pPr marL="274313" indent="-274313" algn="l" defTabSz="914377" rtl="0" eaLnBrk="1" latinLnBrk="0" hangingPunct="1">
              <a:lnSpc>
                <a:spcPct val="95000"/>
              </a:lnSpc>
              <a:spcBef>
                <a:spcPts val="0"/>
              </a:spcBef>
              <a:spcAft>
                <a:spcPts val="600"/>
              </a:spcAft>
              <a:buClr>
                <a:schemeClr val="accent6"/>
              </a:buClr>
              <a:buSzPct val="75000"/>
              <a:buFontTx/>
              <a:buBlip>
                <a:blip r:embed="rId3"/>
              </a:buBlip>
              <a:defRPr sz="1800" kern="1200">
                <a:solidFill>
                  <a:schemeClr val="bg2"/>
                </a:solidFill>
                <a:latin typeface="Source Sans Pro" panose="020B0503030403020204" pitchFamily="34" charset="0"/>
                <a:ea typeface="Source Sans Pro" panose="020B0503030403020204" pitchFamily="34" charset="0"/>
                <a:cs typeface="+mn-cs"/>
              </a:defRPr>
            </a:lvl2pPr>
            <a:lvl3pPr marL="137157" indent="-137157" algn="l" defTabSz="914377" rtl="0" eaLnBrk="1" latinLnBrk="0" hangingPunct="1">
              <a:lnSpc>
                <a:spcPct val="95000"/>
              </a:lnSpc>
              <a:spcBef>
                <a:spcPts val="0"/>
              </a:spcBef>
              <a:spcAft>
                <a:spcPts val="600"/>
              </a:spcAft>
              <a:buClr>
                <a:schemeClr val="accent6"/>
              </a:buClr>
              <a:buSzPct val="75000"/>
              <a:buFont typeface="Arial" panose="020B0604020202020204" pitchFamily="34" charset="0"/>
              <a:buChar char="•"/>
              <a:defRPr lang="en-US" sz="1600" kern="1200" dirty="0" smtClean="0">
                <a:solidFill>
                  <a:schemeClr val="bg2"/>
                </a:solidFill>
                <a:latin typeface="Source Sans Pro" panose="020B0503030403020204" pitchFamily="34" charset="0"/>
                <a:ea typeface="Source Sans Pro" panose="020B0503030403020204" pitchFamily="34" charset="0"/>
                <a:cs typeface="+mn-cs"/>
              </a:defRPr>
            </a:lvl3pPr>
            <a:lvl4pPr marL="457189" indent="-137157" algn="l" defTabSz="914377" rtl="0" eaLnBrk="1" latinLnBrk="0" hangingPunct="1">
              <a:lnSpc>
                <a:spcPct val="95000"/>
              </a:lnSpc>
              <a:spcBef>
                <a:spcPts val="0"/>
              </a:spcBef>
              <a:spcAft>
                <a:spcPts val="600"/>
              </a:spcAft>
              <a:buClr>
                <a:schemeClr val="accent6"/>
              </a:buClr>
              <a:buSzPct val="75000"/>
              <a:buFont typeface="Arial" panose="020B0604020202020204" pitchFamily="34" charset="0"/>
              <a:buChar char="•"/>
              <a:defRPr sz="1400" kern="1200">
                <a:solidFill>
                  <a:schemeClr val="bg2"/>
                </a:solidFill>
                <a:latin typeface="Source Sans Pro" panose="020B0503030403020204" pitchFamily="34" charset="0"/>
                <a:ea typeface="Source Sans Pro" panose="020B0503030403020204" pitchFamily="34" charset="0"/>
                <a:cs typeface="+mn-cs"/>
              </a:defRPr>
            </a:lvl4pPr>
            <a:lvl5pPr marL="731502" indent="-137157" algn="l" defTabSz="914377" rtl="0" eaLnBrk="1" latinLnBrk="0" hangingPunct="1">
              <a:lnSpc>
                <a:spcPct val="95000"/>
              </a:lnSpc>
              <a:spcBef>
                <a:spcPts val="0"/>
              </a:spcBef>
              <a:spcAft>
                <a:spcPts val="600"/>
              </a:spcAft>
              <a:buClr>
                <a:schemeClr val="accent6"/>
              </a:buClr>
              <a:buSzPct val="75000"/>
              <a:buFont typeface="Arial" panose="020B0604020202020204" pitchFamily="34" charset="0"/>
              <a:buChar char="•"/>
              <a:defRPr sz="1600" kern="1200">
                <a:solidFill>
                  <a:schemeClr val="bg2"/>
                </a:solidFill>
                <a:latin typeface="Source Sans Pro" panose="020B0503030403020204" pitchFamily="34" charset="0"/>
                <a:ea typeface="Source Sans Pro" panose="020B050303040302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5000"/>
              </a:lnSpc>
              <a:spcBef>
                <a:spcPts val="0"/>
              </a:spcBef>
              <a:spcAft>
                <a:spcPts val="600"/>
              </a:spcAft>
              <a:buClrTx/>
              <a:buSzPct val="85000"/>
              <a:buFontTx/>
              <a:buNone/>
              <a:tabLst/>
              <a:defRPr/>
            </a:pPr>
            <a:r>
              <a:rPr kumimoji="0" lang="en-US" sz="2400" b="0" i="0" u="none" strike="noStrike" kern="1200" cap="none" spc="0" normalizeH="0" baseline="0" noProof="0">
                <a:ln>
                  <a:noFill/>
                </a:ln>
                <a:solidFill>
                  <a:srgbClr val="E4893C"/>
                </a:solidFill>
                <a:effectLst/>
                <a:uLnTx/>
                <a:uFillTx/>
                <a:latin typeface="Source Sans Pro Semibold" panose="020B0603030403020204" pitchFamily="34" charset="0"/>
                <a:ea typeface="Source Sans Pro Semibold" panose="020B0603030403020204" pitchFamily="34" charset="0"/>
                <a:cs typeface="+mn-cs"/>
              </a:rPr>
              <a:t>Dependent care </a:t>
            </a:r>
            <a:r>
              <a:rPr lang="en-US" sz="2400">
                <a:solidFill>
                  <a:srgbClr val="E4893C"/>
                </a:solidFill>
                <a:latin typeface="Source Sans Pro Semibold" panose="020B0603030403020204" pitchFamily="34" charset="0"/>
                <a:ea typeface="Source Sans Pro Semibold" panose="020B0603030403020204" pitchFamily="34" charset="0"/>
              </a:rPr>
              <a:t>r</a:t>
            </a:r>
            <a:r>
              <a:rPr kumimoji="0" lang="en-US" sz="2400" b="0" i="0" u="none" strike="noStrike" kern="1200" cap="none" spc="0" normalizeH="0" baseline="0" noProof="0" err="1">
                <a:ln>
                  <a:noFill/>
                </a:ln>
                <a:solidFill>
                  <a:srgbClr val="E4893C"/>
                </a:solidFill>
                <a:effectLst/>
                <a:uLnTx/>
                <a:uFillTx/>
                <a:latin typeface="Source Sans Pro Semibold" panose="020B0603030403020204" pitchFamily="34" charset="0"/>
                <a:ea typeface="Source Sans Pro Semibold" panose="020B0603030403020204" pitchFamily="34" charset="0"/>
                <a:cs typeface="+mn-cs"/>
              </a:rPr>
              <a:t>eferrals</a:t>
            </a:r>
            <a:endParaRPr kumimoji="0" lang="en-US" sz="2400" b="0" i="0" u="none" strike="noStrike" kern="1200" cap="none" spc="0" normalizeH="0" baseline="0" noProof="0">
              <a:ln>
                <a:noFill/>
              </a:ln>
              <a:solidFill>
                <a:srgbClr val="0583F2"/>
              </a:solidFill>
              <a:effectLst/>
              <a:uLnTx/>
              <a:uFillTx/>
              <a:latin typeface="Source Sans Pro Semibold" panose="020B0603030403020204" pitchFamily="34" charset="0"/>
              <a:ea typeface="Source Sans Pro Semibold" panose="020B0603030403020204" pitchFamily="34" charset="0"/>
              <a:cs typeface="+mn-cs"/>
            </a:endParaRPr>
          </a:p>
          <a:p>
            <a:pPr marL="0" marR="0" lvl="0" indent="0" algn="l" defTabSz="914377" rtl="0" eaLnBrk="1" fontAlgn="auto" latinLnBrk="0" hangingPunct="1">
              <a:lnSpc>
                <a:spcPct val="95000"/>
              </a:lnSpc>
              <a:spcBef>
                <a:spcPts val="0"/>
              </a:spcBef>
              <a:spcAft>
                <a:spcPts val="600"/>
              </a:spcAft>
              <a:buClrTx/>
              <a:buSzPct val="85000"/>
              <a:buFontTx/>
              <a:buNone/>
              <a:tabLst/>
              <a:defRPr/>
            </a:pPr>
            <a:r>
              <a:rPr lang="en-US" sz="1600">
                <a:solidFill>
                  <a:srgbClr val="E0D4AE"/>
                </a:solidFill>
                <a:latin typeface="+mn-lt"/>
                <a:ea typeface="ＭＳ Ｐゴシック" charset="0"/>
              </a:rPr>
              <a:t>Expert referrals to child and adult/elder care providers, facilities and other resources</a:t>
            </a:r>
          </a:p>
          <a:p>
            <a:pPr marL="0" marR="0" lvl="0" indent="0" algn="l" defTabSz="914377" rtl="0" eaLnBrk="1" fontAlgn="auto" latinLnBrk="0" hangingPunct="1">
              <a:lnSpc>
                <a:spcPct val="95000"/>
              </a:lnSpc>
              <a:spcBef>
                <a:spcPts val="0"/>
              </a:spcBef>
              <a:spcAft>
                <a:spcPts val="600"/>
              </a:spcAft>
              <a:buClrTx/>
              <a:buSzPct val="85000"/>
              <a:buFontTx/>
              <a:buNone/>
              <a:tabLst/>
              <a:defRPr/>
            </a:pPr>
            <a:endParaRPr kumimoji="0" lang="en-US" sz="16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377" rtl="0" eaLnBrk="1" fontAlgn="auto" latinLnBrk="0" hangingPunct="1">
              <a:lnSpc>
                <a:spcPct val="95000"/>
              </a:lnSpc>
              <a:spcBef>
                <a:spcPts val="0"/>
              </a:spcBef>
              <a:spcAft>
                <a:spcPts val="600"/>
              </a:spcAft>
              <a:buClrTx/>
              <a:buSzPct val="85000"/>
              <a:buFontTx/>
              <a:buNone/>
              <a:tabLst/>
              <a:defRPr/>
            </a:pPr>
            <a:r>
              <a:rPr kumimoji="0" lang="en-US" sz="2400" b="0" i="0" u="none" strike="noStrike" kern="1200" cap="none" spc="0" normalizeH="0" baseline="0" noProof="0">
                <a:ln>
                  <a:noFill/>
                </a:ln>
                <a:solidFill>
                  <a:srgbClr val="E4893C"/>
                </a:solidFill>
                <a:effectLst/>
                <a:uLnTx/>
                <a:uFillTx/>
                <a:latin typeface="Source Sans Pro Semibold" panose="020B0603030403020204" pitchFamily="34" charset="0"/>
                <a:ea typeface="Source Sans Pro Semibold" panose="020B0603030403020204" pitchFamily="34" charset="0"/>
                <a:cs typeface="+mn-cs"/>
              </a:rPr>
              <a:t>“Convenience” referrals</a:t>
            </a:r>
            <a:endParaRPr kumimoji="0" lang="en-US" sz="2400" b="0" i="0" u="none" strike="noStrike" kern="1200" cap="none" spc="0" normalizeH="0" baseline="0" noProof="0">
              <a:ln>
                <a:noFill/>
              </a:ln>
              <a:solidFill>
                <a:srgbClr val="0583F2"/>
              </a:solidFill>
              <a:effectLst/>
              <a:uLnTx/>
              <a:uFillTx/>
              <a:latin typeface="Source Sans Pro Semibold" panose="020B0603030403020204" pitchFamily="34" charset="0"/>
              <a:ea typeface="Source Sans Pro Semibold" panose="020B0603030403020204" pitchFamily="34" charset="0"/>
              <a:cs typeface="+mn-cs"/>
            </a:endParaRPr>
          </a:p>
          <a:p>
            <a:pPr marL="0" marR="0" lvl="0" indent="0" algn="l" defTabSz="914377" rtl="0" eaLnBrk="1" fontAlgn="auto" latinLnBrk="0" hangingPunct="1">
              <a:lnSpc>
                <a:spcPct val="95000"/>
              </a:lnSpc>
              <a:spcBef>
                <a:spcPts val="0"/>
              </a:spcBef>
              <a:spcAft>
                <a:spcPts val="600"/>
              </a:spcAft>
              <a:buClrTx/>
              <a:buSzPct val="85000"/>
              <a:buFontTx/>
              <a:buNone/>
              <a:tabLst/>
              <a:defRPr/>
            </a:pPr>
            <a:r>
              <a:rPr lang="en-US" sz="1600">
                <a:solidFill>
                  <a:srgbClr val="E0D4AE"/>
                </a:solidFill>
                <a:latin typeface="+mn-lt"/>
                <a:ea typeface="ＭＳ Ｐゴシック" charset="0"/>
              </a:rPr>
              <a:t>Guidance and referrals to a variety of daily living resources: home improvement, entertainment services, pet care, auto repair, wellness, travel, handymen, volunteer opportunities etc.</a:t>
            </a:r>
          </a:p>
          <a:p>
            <a:pPr marL="0" marR="0" lvl="0" indent="0" algn="l" defTabSz="914377" rtl="0" eaLnBrk="1" fontAlgn="auto" latinLnBrk="0" hangingPunct="1">
              <a:lnSpc>
                <a:spcPct val="95000"/>
              </a:lnSpc>
              <a:spcBef>
                <a:spcPts val="0"/>
              </a:spcBef>
              <a:spcAft>
                <a:spcPts val="600"/>
              </a:spcAft>
              <a:buClrTx/>
              <a:buSzPct val="85000"/>
              <a:buFontTx/>
              <a:buNone/>
              <a:tabLst/>
              <a:defRPr/>
            </a:pPr>
            <a:endParaRPr kumimoji="0" lang="en-US" sz="16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p:txBody>
      </p:sp>
      <p:pic>
        <p:nvPicPr>
          <p:cNvPr id="4" name="Picture 3" descr="Icon&#10;&#10;Description automatically generated">
            <a:extLst>
              <a:ext uri="{FF2B5EF4-FFF2-40B4-BE49-F238E27FC236}">
                <a16:creationId xmlns:a16="http://schemas.microsoft.com/office/drawing/2014/main" id="{FA1B1BB4-CE99-4A01-9EB3-D491CF947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78" y="2676933"/>
            <a:ext cx="697048" cy="667512"/>
          </a:xfrm>
          <a:prstGeom prst="rect">
            <a:avLst/>
          </a:prstGeom>
        </p:spPr>
      </p:pic>
      <p:pic>
        <p:nvPicPr>
          <p:cNvPr id="10" name="Picture 9" descr="Icon&#10;&#10;Description automatically generated">
            <a:extLst>
              <a:ext uri="{FF2B5EF4-FFF2-40B4-BE49-F238E27FC236}">
                <a16:creationId xmlns:a16="http://schemas.microsoft.com/office/drawing/2014/main" id="{368A4171-20CB-4A7C-8A20-B3CF8FE88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94" y="3751158"/>
            <a:ext cx="779804" cy="667512"/>
          </a:xfrm>
          <a:prstGeom prst="rect">
            <a:avLst/>
          </a:prstGeom>
        </p:spPr>
      </p:pic>
      <p:pic>
        <p:nvPicPr>
          <p:cNvPr id="12" name="Picture 11" descr="Icon&#10;&#10;Description automatically generated">
            <a:extLst>
              <a:ext uri="{FF2B5EF4-FFF2-40B4-BE49-F238E27FC236}">
                <a16:creationId xmlns:a16="http://schemas.microsoft.com/office/drawing/2014/main" id="{06C38520-49E2-4CE4-BE13-8ABC7218D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200" y="4730090"/>
            <a:ext cx="655592" cy="667512"/>
          </a:xfrm>
          <a:prstGeom prst="rect">
            <a:avLst/>
          </a:prstGeom>
        </p:spPr>
      </p:pic>
      <p:pic>
        <p:nvPicPr>
          <p:cNvPr id="14" name="Picture 13" descr="Icon&#10;&#10;Description automatically generated">
            <a:extLst>
              <a:ext uri="{FF2B5EF4-FFF2-40B4-BE49-F238E27FC236}">
                <a16:creationId xmlns:a16="http://schemas.microsoft.com/office/drawing/2014/main" id="{2374BE29-085D-42B3-85CA-22C3AAB7EC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4186" y="2701331"/>
            <a:ext cx="618269" cy="667512"/>
          </a:xfrm>
          <a:prstGeom prst="rect">
            <a:avLst/>
          </a:prstGeom>
        </p:spPr>
      </p:pic>
      <p:pic>
        <p:nvPicPr>
          <p:cNvPr id="16" name="Picture 15" descr="Icon&#10;&#10;Description automatically generated">
            <a:extLst>
              <a:ext uri="{FF2B5EF4-FFF2-40B4-BE49-F238E27FC236}">
                <a16:creationId xmlns:a16="http://schemas.microsoft.com/office/drawing/2014/main" id="{9D7E9D8D-CB52-4B70-A695-9197B37CE0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1049" y="4084914"/>
            <a:ext cx="605851" cy="667512"/>
          </a:xfrm>
          <a:prstGeom prst="rect">
            <a:avLst/>
          </a:prstGeom>
        </p:spPr>
      </p:pic>
    </p:spTree>
    <p:extLst>
      <p:ext uri="{BB962C8B-B14F-4D97-AF65-F5344CB8AC3E}">
        <p14:creationId xmlns:p14="http://schemas.microsoft.com/office/powerpoint/2010/main" val="81633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F86B70-3BEA-41E8-8CEA-9E42B13C7F19}"/>
              </a:ext>
            </a:extLst>
          </p:cNvPr>
          <p:cNvSpPr>
            <a:spLocks noGrp="1"/>
          </p:cNvSpPr>
          <p:nvPr>
            <p:ph type="title" idx="4294967295"/>
          </p:nvPr>
        </p:nvSpPr>
        <p:spPr>
          <a:xfrm>
            <a:off x="457200" y="365128"/>
            <a:ext cx="11277600" cy="592407"/>
          </a:xfrm>
        </p:spPr>
        <p:txBody>
          <a:bodyPr/>
          <a:lstStyle/>
          <a:p>
            <a:r>
              <a:rPr lang="en-US" sz="4000">
                <a:solidFill>
                  <a:schemeClr val="bg1"/>
                </a:solidFill>
                <a:latin typeface="Source Sans Pro Semibold" panose="020B0603030403020204" pitchFamily="34" charset="0"/>
                <a:ea typeface="Source Sans Pro Semibold" panose="020B0603030403020204" pitchFamily="34" charset="0"/>
              </a:rPr>
              <a:t>Interactive toolkits</a:t>
            </a:r>
          </a:p>
        </p:txBody>
      </p:sp>
      <p:sp>
        <p:nvSpPr>
          <p:cNvPr id="7" name="Content Placeholder 6">
            <a:extLst>
              <a:ext uri="{FF2B5EF4-FFF2-40B4-BE49-F238E27FC236}">
                <a16:creationId xmlns:a16="http://schemas.microsoft.com/office/drawing/2014/main" id="{2A849B4F-4136-4FF4-98E7-3D7F8131CB5E}"/>
              </a:ext>
            </a:extLst>
          </p:cNvPr>
          <p:cNvSpPr>
            <a:spLocks noGrp="1"/>
          </p:cNvSpPr>
          <p:nvPr>
            <p:ph sz="quarter" idx="11"/>
          </p:nvPr>
        </p:nvSpPr>
        <p:spPr>
          <a:xfrm>
            <a:off x="568036" y="2503055"/>
            <a:ext cx="5181592" cy="3606800"/>
          </a:xfrm>
        </p:spPr>
        <p:txBody>
          <a:bodyPr/>
          <a:lstStyle/>
          <a:p>
            <a:r>
              <a:rPr lang="en-US" sz="2400">
                <a:solidFill>
                  <a:schemeClr val="accent5"/>
                </a:solidFill>
                <a:latin typeface="Source Sans Pro Semibold" panose="020B0603030403020204" pitchFamily="34" charset="0"/>
                <a:ea typeface="Source Sans Pro Semibold" panose="020B0603030403020204" pitchFamily="34" charset="0"/>
              </a:rPr>
              <a:t>Mindfulness </a:t>
            </a:r>
          </a:p>
          <a:p>
            <a:r>
              <a:rPr lang="en-US" sz="2000">
                <a:solidFill>
                  <a:schemeClr val="accent1"/>
                </a:solidFill>
                <a:latin typeface="Source Sans Pro Semibold" panose="020B0603030403020204" pitchFamily="34" charset="0"/>
                <a:ea typeface="Source Sans Pro Semibold" panose="020B0603030403020204" pitchFamily="34" charset="0"/>
              </a:rPr>
              <a:t>(</a:t>
            </a:r>
            <a:r>
              <a:rPr lang="en-US" sz="2000">
                <a:solidFill>
                  <a:schemeClr val="accent1"/>
                </a:solidFill>
                <a:latin typeface="Source Sans Pro Semibold" panose="020B0603030403020204" pitchFamily="34" charset="0"/>
                <a:ea typeface="Source Sans Pro Semibold" panose="020B0603030403020204" pitchFamily="34" charset="0"/>
                <a:hlinkClick r:id="rId3"/>
              </a:rPr>
              <a:t>www.mindfulness.tools</a:t>
            </a:r>
            <a:r>
              <a:rPr lang="en-US" sz="2000">
                <a:solidFill>
                  <a:schemeClr val="accent1"/>
                </a:solidFill>
                <a:latin typeface="Source Sans Pro Semibold" panose="020B0603030403020204" pitchFamily="34" charset="0"/>
                <a:ea typeface="Source Sans Pro Semibold" panose="020B0603030403020204" pitchFamily="34" charset="0"/>
              </a:rPr>
              <a:t>)</a:t>
            </a:r>
          </a:p>
          <a:p>
            <a:r>
              <a:rPr lang="en-US" sz="1600"/>
              <a:t>Practical tools and exercises for incorporating mindfulness into everyday life.</a:t>
            </a:r>
          </a:p>
          <a:p>
            <a:endParaRPr lang="en-US" sz="2400"/>
          </a:p>
          <a:p>
            <a:r>
              <a:rPr lang="en-US" sz="2400">
                <a:solidFill>
                  <a:schemeClr val="accent5"/>
                </a:solidFill>
                <a:latin typeface="Source Sans Pro Semibold" panose="020B0603030403020204" pitchFamily="34" charset="0"/>
                <a:ea typeface="Source Sans Pro Semibold" panose="020B0603030403020204" pitchFamily="34" charset="0"/>
              </a:rPr>
              <a:t>Meditation </a:t>
            </a:r>
          </a:p>
          <a:p>
            <a:r>
              <a:rPr lang="en-US" sz="2000">
                <a:solidFill>
                  <a:schemeClr val="accent1"/>
                </a:solidFill>
                <a:latin typeface="Source Sans Pro Semibold" panose="020B0603030403020204" pitchFamily="34" charset="0"/>
                <a:ea typeface="Source Sans Pro Semibold" panose="020B0603030403020204" pitchFamily="34" charset="0"/>
              </a:rPr>
              <a:t>(</a:t>
            </a:r>
            <a:r>
              <a:rPr lang="en-US" sz="2000">
                <a:solidFill>
                  <a:schemeClr val="accent1"/>
                </a:solidFill>
                <a:latin typeface="Source Sans Pro Semibold" panose="020B0603030403020204" pitchFamily="34" charset="0"/>
                <a:ea typeface="Source Sans Pro Semibold" panose="020B0603030403020204" pitchFamily="34" charset="0"/>
                <a:hlinkClick r:id="rId4"/>
              </a:rPr>
              <a:t>www.meditate.tools</a:t>
            </a:r>
            <a:r>
              <a:rPr lang="en-US" sz="2000">
                <a:solidFill>
                  <a:schemeClr val="accent1"/>
                </a:solidFill>
                <a:latin typeface="Source Sans Pro Semibold" panose="020B0603030403020204" pitchFamily="34" charset="0"/>
                <a:ea typeface="Source Sans Pro Semibold" panose="020B0603030403020204" pitchFamily="34" charset="0"/>
              </a:rPr>
              <a:t>)</a:t>
            </a:r>
          </a:p>
          <a:p>
            <a:r>
              <a:rPr lang="en-US" sz="1600"/>
              <a:t>Easy-to-use collection of resources that includes guided meditations, tip sheets and more.</a:t>
            </a:r>
          </a:p>
          <a:p>
            <a:endParaRPr lang="en-US" sz="2400"/>
          </a:p>
        </p:txBody>
      </p:sp>
      <p:sp>
        <p:nvSpPr>
          <p:cNvPr id="8" name="Content Placeholder 7">
            <a:extLst>
              <a:ext uri="{FF2B5EF4-FFF2-40B4-BE49-F238E27FC236}">
                <a16:creationId xmlns:a16="http://schemas.microsoft.com/office/drawing/2014/main" id="{99A8B0AF-5276-4BD0-B252-37E8A60CC7C6}"/>
              </a:ext>
            </a:extLst>
          </p:cNvPr>
          <p:cNvSpPr>
            <a:spLocks noGrp="1"/>
          </p:cNvSpPr>
          <p:nvPr>
            <p:ph sz="quarter" idx="12"/>
          </p:nvPr>
        </p:nvSpPr>
        <p:spPr>
          <a:xfrm>
            <a:off x="6439316" y="2503055"/>
            <a:ext cx="5184648" cy="3606800"/>
          </a:xfrm>
        </p:spPr>
        <p:txBody>
          <a:bodyPr/>
          <a:lstStyle/>
          <a:p>
            <a:r>
              <a:rPr lang="en-US" sz="2400">
                <a:solidFill>
                  <a:schemeClr val="accent5"/>
                </a:solidFill>
                <a:latin typeface="Source Sans Pro Semibold" panose="020B0603030403020204" pitchFamily="34" charset="0"/>
                <a:ea typeface="Source Sans Pro Semibold" panose="020B0603030403020204" pitchFamily="34" charset="0"/>
              </a:rPr>
              <a:t>Resiliency </a:t>
            </a:r>
          </a:p>
          <a:p>
            <a:r>
              <a:rPr lang="en-US" sz="2000">
                <a:solidFill>
                  <a:schemeClr val="accent1"/>
                </a:solidFill>
                <a:latin typeface="Source Sans Pro Semibold" panose="020B0603030403020204" pitchFamily="34" charset="0"/>
                <a:ea typeface="Source Sans Pro Semibold" panose="020B0603030403020204" pitchFamily="34" charset="0"/>
              </a:rPr>
              <a:t>(</a:t>
            </a:r>
            <a:r>
              <a:rPr lang="en-US" sz="2000">
                <a:solidFill>
                  <a:schemeClr val="accent1"/>
                </a:solidFill>
                <a:latin typeface="Source Sans Pro Semibold" panose="020B0603030403020204" pitchFamily="34" charset="0"/>
                <a:ea typeface="Source Sans Pro Semibold" panose="020B0603030403020204" pitchFamily="34" charset="0"/>
                <a:hlinkClick r:id="rId5"/>
              </a:rPr>
              <a:t>www.resiliency.tools</a:t>
            </a:r>
            <a:r>
              <a:rPr lang="en-US" sz="2000">
                <a:solidFill>
                  <a:schemeClr val="accent1"/>
                </a:solidFill>
                <a:latin typeface="Source Sans Pro Semibold" panose="020B0603030403020204" pitchFamily="34" charset="0"/>
                <a:ea typeface="Source Sans Pro Semibold" panose="020B0603030403020204" pitchFamily="34" charset="0"/>
              </a:rPr>
              <a:t>)</a:t>
            </a:r>
          </a:p>
          <a:p>
            <a:r>
              <a:rPr lang="en-US" sz="1600"/>
              <a:t>Skill development resources to help you ‘bounce back’ from challenging situations.</a:t>
            </a:r>
          </a:p>
          <a:p>
            <a:endParaRPr lang="en-US" sz="2400"/>
          </a:p>
          <a:p>
            <a:r>
              <a:rPr lang="en-US" sz="2400">
                <a:solidFill>
                  <a:schemeClr val="accent5"/>
                </a:solidFill>
                <a:latin typeface="Source Sans Pro Semibold" panose="020B0603030403020204" pitchFamily="34" charset="0"/>
                <a:ea typeface="Source Sans Pro Semibold" panose="020B0603030403020204" pitchFamily="34" charset="0"/>
              </a:rPr>
              <a:t>Sleep fitness </a:t>
            </a:r>
          </a:p>
          <a:p>
            <a:r>
              <a:rPr lang="en-US" sz="2000">
                <a:solidFill>
                  <a:schemeClr val="accent1"/>
                </a:solidFill>
                <a:latin typeface="Source Sans Pro Semibold" panose="020B0603030403020204" pitchFamily="34" charset="0"/>
                <a:ea typeface="Source Sans Pro Semibold" panose="020B0603030403020204" pitchFamily="34" charset="0"/>
              </a:rPr>
              <a:t>(</a:t>
            </a:r>
            <a:r>
              <a:rPr lang="en-US" sz="2000">
                <a:solidFill>
                  <a:schemeClr val="accent1"/>
                </a:solidFill>
                <a:latin typeface="Source Sans Pro Semibold" panose="020B0603030403020204" pitchFamily="34" charset="0"/>
                <a:ea typeface="Source Sans Pro Semibold" panose="020B0603030403020204" pitchFamily="34" charset="0"/>
                <a:hlinkClick r:id="rId6"/>
              </a:rPr>
              <a:t>www.sleepfitness.tools</a:t>
            </a:r>
            <a:r>
              <a:rPr lang="en-US" sz="2000">
                <a:solidFill>
                  <a:schemeClr val="accent1"/>
                </a:solidFill>
                <a:latin typeface="Source Sans Pro Semibold" panose="020B0603030403020204" pitchFamily="34" charset="0"/>
                <a:ea typeface="Source Sans Pro Semibold" panose="020B0603030403020204" pitchFamily="34" charset="0"/>
              </a:rPr>
              <a:t>)</a:t>
            </a:r>
          </a:p>
          <a:p>
            <a:r>
              <a:rPr lang="en-US" sz="1600"/>
              <a:t>Information and resources to help you learn good sleep habits and achieve healthy sleep.</a:t>
            </a:r>
          </a:p>
        </p:txBody>
      </p:sp>
    </p:spTree>
    <p:extLst>
      <p:ext uri="{BB962C8B-B14F-4D97-AF65-F5344CB8AC3E}">
        <p14:creationId xmlns:p14="http://schemas.microsoft.com/office/powerpoint/2010/main" val="90750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2FD2B-8E4C-48CA-8ED8-40A15ED0AAD1}"/>
              </a:ext>
            </a:extLst>
          </p:cNvPr>
          <p:cNvSpPr>
            <a:spLocks noGrp="1"/>
          </p:cNvSpPr>
          <p:nvPr>
            <p:ph type="title" idx="4294967295"/>
          </p:nvPr>
        </p:nvSpPr>
        <p:spPr>
          <a:xfrm>
            <a:off x="457200" y="365129"/>
            <a:ext cx="3746310" cy="592407"/>
          </a:xfrm>
        </p:spPr>
        <p:txBody>
          <a:bodyPr/>
          <a:lstStyle/>
          <a:p>
            <a:r>
              <a:rPr lang="en-US" sz="4000">
                <a:latin typeface="Source Sans Pro Semibold" panose="020B0603030403020204" pitchFamily="34" charset="0"/>
                <a:ea typeface="Source Sans Pro Semibold" panose="020B0603030403020204" pitchFamily="34" charset="0"/>
              </a:rPr>
              <a:t>Getting started</a:t>
            </a:r>
          </a:p>
        </p:txBody>
      </p:sp>
      <p:sp>
        <p:nvSpPr>
          <p:cNvPr id="8" name="Content Placeholder 7">
            <a:extLst>
              <a:ext uri="{FF2B5EF4-FFF2-40B4-BE49-F238E27FC236}">
                <a16:creationId xmlns:a16="http://schemas.microsoft.com/office/drawing/2014/main" id="{BCA99BAB-4FE2-463A-9954-0904B63DB3FE}"/>
              </a:ext>
            </a:extLst>
          </p:cNvPr>
          <p:cNvSpPr>
            <a:spLocks noGrp="1"/>
          </p:cNvSpPr>
          <p:nvPr>
            <p:ph sz="quarter" idx="10"/>
          </p:nvPr>
        </p:nvSpPr>
        <p:spPr>
          <a:xfrm>
            <a:off x="1395671" y="1603103"/>
            <a:ext cx="8474352" cy="3562455"/>
          </a:xfrm>
        </p:spPr>
        <p:txBody>
          <a:bodyPr/>
          <a:lstStyle/>
          <a:p>
            <a:r>
              <a:rPr lang="en-US" sz="3600">
                <a:solidFill>
                  <a:schemeClr val="accent5"/>
                </a:solidFill>
                <a:latin typeface="Source Sans Pro Semibold" panose="020B0603030403020204" pitchFamily="34" charset="0"/>
                <a:ea typeface="Source Sans Pro Semibold" panose="020B0603030403020204" pitchFamily="34" charset="0"/>
              </a:rPr>
              <a:t>Call:		1-888-501-3532</a:t>
            </a:r>
          </a:p>
          <a:p>
            <a:endParaRPr lang="en-US" sz="3600">
              <a:solidFill>
                <a:schemeClr val="accent5"/>
              </a:solidFill>
              <a:latin typeface="Source Sans Pro Semibold" panose="020B0603030403020204" pitchFamily="34" charset="0"/>
              <a:ea typeface="Source Sans Pro Semibold" panose="020B0603030403020204" pitchFamily="34" charset="0"/>
            </a:endParaRPr>
          </a:p>
          <a:p>
            <a:r>
              <a:rPr lang="en-US" sz="3600">
                <a:solidFill>
                  <a:schemeClr val="accent5"/>
                </a:solidFill>
                <a:latin typeface="Source Sans Pro Semibold" panose="020B0603030403020204" pitchFamily="34" charset="0"/>
                <a:ea typeface="Source Sans Pro Semibold" panose="020B0603030403020204" pitchFamily="34" charset="0"/>
              </a:rPr>
              <a:t>Visit:	www.supportlinc.com</a:t>
            </a:r>
          </a:p>
          <a:p>
            <a:pPr algn="ctr"/>
            <a:r>
              <a:rPr lang="en-US" sz="3600">
                <a:solidFill>
                  <a:schemeClr val="accent5"/>
                </a:solidFill>
                <a:latin typeface="Source Sans Pro Semibold" panose="020B0603030403020204" pitchFamily="34" charset="0"/>
                <a:ea typeface="Source Sans Pro Semibold" panose="020B0603030403020204" pitchFamily="34" charset="0"/>
              </a:rPr>
              <a:t>Log in or create account </a:t>
            </a:r>
          </a:p>
          <a:p>
            <a:pPr algn="ctr"/>
            <a:r>
              <a:rPr lang="en-US" sz="3000">
                <a:solidFill>
                  <a:schemeClr val="accent5"/>
                </a:solidFill>
                <a:latin typeface="Source Sans Pro Semibold" panose="020B0603030403020204" pitchFamily="34" charset="0"/>
                <a:ea typeface="Source Sans Pro Semibold" panose="020B0603030403020204" pitchFamily="34" charset="0"/>
              </a:rPr>
              <a:t>(code: </a:t>
            </a:r>
            <a:r>
              <a:rPr lang="en-US" sz="3000" err="1">
                <a:solidFill>
                  <a:schemeClr val="accent5"/>
                </a:solidFill>
                <a:latin typeface="Source Sans Pro Semibold" panose="020B0603030403020204" pitchFamily="34" charset="0"/>
                <a:ea typeface="Source Sans Pro Semibold" panose="020B0603030403020204" pitchFamily="34" charset="0"/>
              </a:rPr>
              <a:t>pennstate</a:t>
            </a:r>
            <a:r>
              <a:rPr lang="en-US" sz="3000">
                <a:solidFill>
                  <a:schemeClr val="accent5"/>
                </a:solidFill>
                <a:latin typeface="Source Sans Pro Semibold" panose="020B0603030403020204" pitchFamily="34" charset="0"/>
                <a:ea typeface="Source Sans Pro Semibold" panose="020B0603030403020204" pitchFamily="34" charset="0"/>
              </a:rPr>
              <a:t>)</a:t>
            </a:r>
          </a:p>
        </p:txBody>
      </p:sp>
      <p:sp>
        <p:nvSpPr>
          <p:cNvPr id="2" name="Content Placeholder 1">
            <a:extLst>
              <a:ext uri="{FF2B5EF4-FFF2-40B4-BE49-F238E27FC236}">
                <a16:creationId xmlns:a16="http://schemas.microsoft.com/office/drawing/2014/main" id="{76F5A942-3F10-42DF-98C4-4AB4418C19F6}"/>
              </a:ext>
            </a:extLst>
          </p:cNvPr>
          <p:cNvSpPr>
            <a:spLocks noGrp="1"/>
          </p:cNvSpPr>
          <p:nvPr>
            <p:ph sz="quarter" idx="11"/>
          </p:nvPr>
        </p:nvSpPr>
        <p:spPr>
          <a:xfrm>
            <a:off x="457200" y="5425372"/>
            <a:ext cx="11277600" cy="1255648"/>
          </a:xfrm>
        </p:spPr>
        <p:txBody>
          <a:bodyPr/>
          <a:lstStyle/>
          <a:p>
            <a:r>
              <a:rPr lang="en-US" sz="4000">
                <a:latin typeface="Source Sans Pro Semibold" panose="020B0603030403020204" pitchFamily="34" charset="0"/>
                <a:ea typeface="Source Sans Pro Semibold" panose="020B0603030403020204" pitchFamily="34" charset="0"/>
              </a:rPr>
              <a:t>SupportLinc</a:t>
            </a:r>
          </a:p>
          <a:p>
            <a:r>
              <a:rPr lang="en-US" sz="3600">
                <a:latin typeface="Source Sans Pro Semibold" panose="020B0603030403020204" pitchFamily="34" charset="0"/>
                <a:ea typeface="Source Sans Pro Semibold" panose="020B0603030403020204" pitchFamily="34" charset="0"/>
              </a:rPr>
              <a:t>Support for everyday issues. Every day.</a:t>
            </a:r>
          </a:p>
        </p:txBody>
      </p:sp>
      <p:pic>
        <p:nvPicPr>
          <p:cNvPr id="4" name="Picture 3" descr="Logo&#10;&#10;Description automatically generated">
            <a:extLst>
              <a:ext uri="{FF2B5EF4-FFF2-40B4-BE49-F238E27FC236}">
                <a16:creationId xmlns:a16="http://schemas.microsoft.com/office/drawing/2014/main" id="{D90B2A59-7F57-4FFC-B93B-49D13C274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721" y="317474"/>
            <a:ext cx="2577715" cy="640080"/>
          </a:xfrm>
          <a:prstGeom prst="rect">
            <a:avLst/>
          </a:prstGeom>
        </p:spPr>
      </p:pic>
      <p:pic>
        <p:nvPicPr>
          <p:cNvPr id="17" name="Picture 16" descr="Icon&#10;&#10;Description automatically generated">
            <a:extLst>
              <a:ext uri="{FF2B5EF4-FFF2-40B4-BE49-F238E27FC236}">
                <a16:creationId xmlns:a16="http://schemas.microsoft.com/office/drawing/2014/main" id="{EA562D25-2460-40F1-92AC-2D5131271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99" y="1670080"/>
            <a:ext cx="672896" cy="667512"/>
          </a:xfrm>
          <a:prstGeom prst="rect">
            <a:avLst/>
          </a:prstGeom>
        </p:spPr>
      </p:pic>
      <p:pic>
        <p:nvPicPr>
          <p:cNvPr id="22" name="Picture 21" descr="Icon&#10;&#10;Description automatically generated">
            <a:extLst>
              <a:ext uri="{FF2B5EF4-FFF2-40B4-BE49-F238E27FC236}">
                <a16:creationId xmlns:a16="http://schemas.microsoft.com/office/drawing/2014/main" id="{7CAD7149-0AAB-4804-934B-ABDC75C2E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09" y="4075486"/>
            <a:ext cx="791360" cy="667512"/>
          </a:xfrm>
          <a:prstGeom prst="rect">
            <a:avLst/>
          </a:prstGeom>
        </p:spPr>
      </p:pic>
      <p:pic>
        <p:nvPicPr>
          <p:cNvPr id="24" name="Picture 23" descr="A picture containing window, clipart&#10;&#10;Description automatically generated">
            <a:extLst>
              <a:ext uri="{FF2B5EF4-FFF2-40B4-BE49-F238E27FC236}">
                <a16:creationId xmlns:a16="http://schemas.microsoft.com/office/drawing/2014/main" id="{561333DD-1753-4AD1-AB1B-B8888C3351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646" y="2849761"/>
            <a:ext cx="739676" cy="667512"/>
          </a:xfrm>
          <a:prstGeom prst="rect">
            <a:avLst/>
          </a:prstGeom>
        </p:spPr>
      </p:pic>
      <p:sp>
        <p:nvSpPr>
          <p:cNvPr id="25" name="Content Placeholder 7">
            <a:extLst>
              <a:ext uri="{FF2B5EF4-FFF2-40B4-BE49-F238E27FC236}">
                <a16:creationId xmlns:a16="http://schemas.microsoft.com/office/drawing/2014/main" id="{833B3042-16B1-471F-B785-AC0E27AA584F}"/>
              </a:ext>
            </a:extLst>
          </p:cNvPr>
          <p:cNvSpPr txBox="1">
            <a:spLocks/>
          </p:cNvSpPr>
          <p:nvPr/>
        </p:nvSpPr>
        <p:spPr>
          <a:xfrm>
            <a:off x="9741668" y="1599088"/>
            <a:ext cx="2286448" cy="2483269"/>
          </a:xfrm>
          <a:prstGeom prst="rect">
            <a:avLst/>
          </a:prstGeom>
        </p:spPr>
        <p:txBody>
          <a:bodyPr vert="horz" lIns="0" tIns="0" rIns="0" bIns="0" rtlCol="0">
            <a:noAutofit/>
          </a:bodyPr>
          <a:lstStyle>
            <a:lvl1pPr marL="0" indent="0" algn="l" defTabSz="914377" rtl="0" eaLnBrk="1" latinLnBrk="0" hangingPunct="1">
              <a:lnSpc>
                <a:spcPct val="95000"/>
              </a:lnSpc>
              <a:spcBef>
                <a:spcPts val="0"/>
              </a:spcBef>
              <a:spcAft>
                <a:spcPts val="600"/>
              </a:spcAft>
              <a:buSzPct val="85000"/>
              <a:buFontTx/>
              <a:buNone/>
              <a:defRPr sz="2200" kern="1200">
                <a:solidFill>
                  <a:schemeClr val="bg2"/>
                </a:solidFill>
                <a:latin typeface="Source Sans Pro" panose="020B0503030403020204" pitchFamily="34" charset="0"/>
                <a:ea typeface="Source Sans Pro" panose="020B0503030403020204" pitchFamily="34" charset="0"/>
                <a:cs typeface="+mn-cs"/>
              </a:defRPr>
            </a:lvl1pPr>
            <a:lvl2pPr marL="274313" indent="-274313" algn="l" defTabSz="914377" rtl="0" eaLnBrk="1" latinLnBrk="0" hangingPunct="1">
              <a:lnSpc>
                <a:spcPct val="95000"/>
              </a:lnSpc>
              <a:spcBef>
                <a:spcPts val="0"/>
              </a:spcBef>
              <a:spcAft>
                <a:spcPts val="600"/>
              </a:spcAft>
              <a:buClr>
                <a:schemeClr val="accent6"/>
              </a:buClr>
              <a:buSzPct val="75000"/>
              <a:buFontTx/>
              <a:buBlip>
                <a:blip r:embed="rId7"/>
              </a:buBlip>
              <a:defRPr sz="1800" kern="1200">
                <a:solidFill>
                  <a:schemeClr val="bg2"/>
                </a:solidFill>
                <a:latin typeface="Source Sans Pro" panose="020B0503030403020204" pitchFamily="34" charset="0"/>
                <a:ea typeface="Source Sans Pro" panose="020B0503030403020204" pitchFamily="34" charset="0"/>
                <a:cs typeface="+mn-cs"/>
              </a:defRPr>
            </a:lvl2pPr>
            <a:lvl3pPr marL="137157" indent="-137157" algn="l" defTabSz="914377" rtl="0" eaLnBrk="1" latinLnBrk="0" hangingPunct="1">
              <a:lnSpc>
                <a:spcPct val="95000"/>
              </a:lnSpc>
              <a:spcBef>
                <a:spcPts val="0"/>
              </a:spcBef>
              <a:spcAft>
                <a:spcPts val="600"/>
              </a:spcAft>
              <a:buClr>
                <a:schemeClr val="accent6"/>
              </a:buClr>
              <a:buSzPct val="75000"/>
              <a:buFont typeface="Arial" panose="020B0604020202020204" pitchFamily="34" charset="0"/>
              <a:buChar char="•"/>
              <a:defRPr lang="en-US" sz="1600" kern="1200" dirty="0" smtClean="0">
                <a:solidFill>
                  <a:schemeClr val="bg2"/>
                </a:solidFill>
                <a:latin typeface="Source Sans Pro" panose="020B0503030403020204" pitchFamily="34" charset="0"/>
                <a:ea typeface="Source Sans Pro" panose="020B0503030403020204" pitchFamily="34" charset="0"/>
                <a:cs typeface="+mn-cs"/>
              </a:defRPr>
            </a:lvl3pPr>
            <a:lvl4pPr marL="457189" indent="-137157" algn="l" defTabSz="914377" rtl="0" eaLnBrk="1" latinLnBrk="0" hangingPunct="1">
              <a:lnSpc>
                <a:spcPct val="95000"/>
              </a:lnSpc>
              <a:spcBef>
                <a:spcPts val="0"/>
              </a:spcBef>
              <a:spcAft>
                <a:spcPts val="600"/>
              </a:spcAft>
              <a:buClr>
                <a:schemeClr val="accent6"/>
              </a:buClr>
              <a:buSzPct val="75000"/>
              <a:buFont typeface="Arial" panose="020B0604020202020204" pitchFamily="34" charset="0"/>
              <a:buChar char="•"/>
              <a:defRPr sz="1400" kern="1200">
                <a:solidFill>
                  <a:schemeClr val="bg2"/>
                </a:solidFill>
                <a:latin typeface="Source Sans Pro" panose="020B0503030403020204" pitchFamily="34" charset="0"/>
                <a:ea typeface="Source Sans Pro" panose="020B0503030403020204" pitchFamily="34" charset="0"/>
                <a:cs typeface="+mn-cs"/>
              </a:defRPr>
            </a:lvl4pPr>
            <a:lvl5pPr marL="731502" indent="-137157" algn="l" defTabSz="914377" rtl="0" eaLnBrk="1" latinLnBrk="0" hangingPunct="1">
              <a:lnSpc>
                <a:spcPct val="95000"/>
              </a:lnSpc>
              <a:spcBef>
                <a:spcPts val="0"/>
              </a:spcBef>
              <a:spcAft>
                <a:spcPts val="600"/>
              </a:spcAft>
              <a:buClr>
                <a:schemeClr val="accent6"/>
              </a:buClr>
              <a:buSzPct val="75000"/>
              <a:buFont typeface="Arial" panose="020B0604020202020204" pitchFamily="34" charset="0"/>
              <a:buChar char="•"/>
              <a:defRPr sz="1600" kern="1200">
                <a:solidFill>
                  <a:schemeClr val="bg2"/>
                </a:solidFill>
                <a:latin typeface="Source Sans Pro" panose="020B0503030403020204" pitchFamily="34" charset="0"/>
                <a:ea typeface="Source Sans Pro" panose="020B050303040302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5000"/>
              </a:lnSpc>
              <a:spcBef>
                <a:spcPts val="0"/>
              </a:spcBef>
              <a:spcAft>
                <a:spcPts val="600"/>
              </a:spcAft>
              <a:buClrTx/>
              <a:buSzPct val="85000"/>
              <a:buFontTx/>
              <a:buNone/>
              <a:tabLst/>
              <a:defRPr/>
            </a:pPr>
            <a:r>
              <a:rPr kumimoji="0" lang="en-US" sz="3600" b="0" i="0" u="none" strike="noStrike" kern="1200" cap="none" spc="0" normalizeH="0" baseline="0" noProof="0">
                <a:ln>
                  <a:noFill/>
                </a:ln>
                <a:solidFill>
                  <a:srgbClr val="E4893C"/>
                </a:solidFill>
                <a:effectLst/>
                <a:uLnTx/>
                <a:uFillTx/>
                <a:latin typeface="Source Sans Pro Semibold" panose="020B0603030403020204" pitchFamily="34" charset="0"/>
                <a:ea typeface="Source Sans Pro Semibold" panose="020B0603030403020204" pitchFamily="34" charset="0"/>
                <a:cs typeface="+mn-cs"/>
              </a:rPr>
              <a:t>QR Code:</a:t>
            </a:r>
          </a:p>
          <a:p>
            <a:pPr marL="0" marR="0" lvl="0" indent="0" algn="l" defTabSz="914377" rtl="0" eaLnBrk="1" fontAlgn="auto" latinLnBrk="0" hangingPunct="1">
              <a:lnSpc>
                <a:spcPct val="95000"/>
              </a:lnSpc>
              <a:spcBef>
                <a:spcPts val="0"/>
              </a:spcBef>
              <a:spcAft>
                <a:spcPts val="600"/>
              </a:spcAft>
              <a:buClrTx/>
              <a:buSzPct val="85000"/>
              <a:buFontTx/>
              <a:buNone/>
              <a:tabLst/>
              <a:defRPr/>
            </a:pPr>
            <a:endParaRPr kumimoji="0" lang="en-US" sz="1600" b="0" i="0" u="none" strike="noStrike" kern="1200" cap="none" spc="0" normalizeH="0" baseline="0" noProof="0">
              <a:ln>
                <a:noFill/>
              </a:ln>
              <a:solidFill>
                <a:srgbClr val="E4893C"/>
              </a:solidFill>
              <a:effectLst/>
              <a:uLnTx/>
              <a:uFillTx/>
              <a:latin typeface="Source Sans Pro Semibold" panose="020B0603030403020204" pitchFamily="34" charset="0"/>
              <a:ea typeface="Source Sans Pro Semibold" panose="020B0603030403020204" pitchFamily="34" charset="0"/>
              <a:cs typeface="+mn-cs"/>
            </a:endParaRPr>
          </a:p>
          <a:p>
            <a:pPr marL="0" marR="0" lvl="0" indent="0" algn="l" defTabSz="914377" rtl="0" eaLnBrk="1" fontAlgn="auto" latinLnBrk="0" hangingPunct="1">
              <a:lnSpc>
                <a:spcPct val="95000"/>
              </a:lnSpc>
              <a:spcBef>
                <a:spcPts val="0"/>
              </a:spcBef>
              <a:spcAft>
                <a:spcPts val="600"/>
              </a:spcAft>
              <a:buClrTx/>
              <a:buSzPct val="85000"/>
              <a:buFontTx/>
              <a:buNone/>
              <a:tabLst/>
              <a:defRPr/>
            </a:pPr>
            <a:endParaRPr kumimoji="0" lang="en-US" sz="1600" b="0" i="0" u="none" strike="noStrike" kern="1200" cap="none" spc="0" normalizeH="0" baseline="0" noProof="0">
              <a:ln>
                <a:noFill/>
              </a:ln>
              <a:solidFill>
                <a:srgbClr val="E4893C"/>
              </a:solidFill>
              <a:effectLst/>
              <a:uLnTx/>
              <a:uFillTx/>
              <a:latin typeface="Source Sans Pro Semibold" panose="020B0603030403020204" pitchFamily="34" charset="0"/>
              <a:ea typeface="Source Sans Pro Semibold" panose="020B0603030403020204" pitchFamily="34" charset="0"/>
              <a:cs typeface="+mn-cs"/>
            </a:endParaRPr>
          </a:p>
        </p:txBody>
      </p:sp>
      <p:pic>
        <p:nvPicPr>
          <p:cNvPr id="27" name="Picture 26" descr="Qr code&#10;&#10;Description automatically generated">
            <a:extLst>
              <a:ext uri="{FF2B5EF4-FFF2-40B4-BE49-F238E27FC236}">
                <a16:creationId xmlns:a16="http://schemas.microsoft.com/office/drawing/2014/main" id="{3E5FC037-1B7D-4114-8277-B8A8F6F8A1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33849" y="2251381"/>
            <a:ext cx="1828800" cy="1828800"/>
          </a:xfrm>
          <a:prstGeom prst="rect">
            <a:avLst/>
          </a:prstGeom>
        </p:spPr>
      </p:pic>
      <p:pic>
        <p:nvPicPr>
          <p:cNvPr id="30" name="Picture 29" descr="A picture containing text, monitor, clock, screen&#10;&#10;Description automatically generated">
            <a:extLst>
              <a:ext uri="{FF2B5EF4-FFF2-40B4-BE49-F238E27FC236}">
                <a16:creationId xmlns:a16="http://schemas.microsoft.com/office/drawing/2014/main" id="{17DA553F-2222-4576-AAB6-FEB556D19C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9142" y="1661842"/>
            <a:ext cx="479239" cy="667512"/>
          </a:xfrm>
          <a:prstGeom prst="rect">
            <a:avLst/>
          </a:prstGeom>
        </p:spPr>
      </p:pic>
    </p:spTree>
    <p:extLst>
      <p:ext uri="{BB962C8B-B14F-4D97-AF65-F5344CB8AC3E}">
        <p14:creationId xmlns:p14="http://schemas.microsoft.com/office/powerpoint/2010/main" val="2321492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745" y="1411337"/>
            <a:ext cx="10363200" cy="1470025"/>
          </a:xfrm>
        </p:spPr>
        <p:txBody>
          <a:bodyPr/>
          <a:lstStyle/>
          <a:p>
            <a:r>
              <a:rPr lang="en-US"/>
              <a:t>Research Highlight</a:t>
            </a:r>
          </a:p>
        </p:txBody>
      </p:sp>
      <p:sp>
        <p:nvSpPr>
          <p:cNvPr id="4" name="Subtitle 3"/>
          <p:cNvSpPr>
            <a:spLocks noGrp="1"/>
          </p:cNvSpPr>
          <p:nvPr>
            <p:ph type="subTitle" idx="1"/>
          </p:nvPr>
        </p:nvSpPr>
        <p:spPr>
          <a:xfrm>
            <a:off x="1731145" y="3167109"/>
            <a:ext cx="8534400" cy="1752600"/>
          </a:xfrm>
        </p:spPr>
        <p:txBody>
          <a:bodyPr/>
          <a:lstStyle/>
          <a:p>
            <a:r>
              <a:rPr lang="en-US">
                <a:ea typeface="ＭＳ Ｐゴシック"/>
                <a:cs typeface="Calibri"/>
              </a:rPr>
              <a:t>Storm Field Research</a:t>
            </a:r>
            <a:endParaRPr lang="en-US"/>
          </a:p>
        </p:txBody>
      </p:sp>
    </p:spTree>
    <p:extLst>
      <p:ext uri="{BB962C8B-B14F-4D97-AF65-F5344CB8AC3E}">
        <p14:creationId xmlns:p14="http://schemas.microsoft.com/office/powerpoint/2010/main" val="731218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01D1-BD90-DE02-9EE9-62DC9697A85A}"/>
              </a:ext>
            </a:extLst>
          </p:cNvPr>
          <p:cNvSpPr>
            <a:spLocks noGrp="1"/>
          </p:cNvSpPr>
          <p:nvPr>
            <p:ph type="ctrTitle"/>
          </p:nvPr>
        </p:nvSpPr>
        <p:spPr>
          <a:xfrm>
            <a:off x="914400" y="1171640"/>
            <a:ext cx="10363200" cy="1470025"/>
          </a:xfrm>
        </p:spPr>
        <p:txBody>
          <a:bodyPr/>
          <a:lstStyle/>
          <a:p>
            <a:r>
              <a:rPr lang="en-US" dirty="0"/>
              <a:t>Dean’s Remarks / Q&amp;A</a:t>
            </a:r>
          </a:p>
        </p:txBody>
      </p:sp>
      <p:sp>
        <p:nvSpPr>
          <p:cNvPr id="3" name="Subtitle 2">
            <a:extLst>
              <a:ext uri="{FF2B5EF4-FFF2-40B4-BE49-F238E27FC236}">
                <a16:creationId xmlns:a16="http://schemas.microsoft.com/office/drawing/2014/main" id="{5C0768C5-E798-55B9-E942-EFCAB0FA6BE2}"/>
              </a:ext>
            </a:extLst>
          </p:cNvPr>
          <p:cNvSpPr>
            <a:spLocks noGrp="1"/>
          </p:cNvSpPr>
          <p:nvPr>
            <p:ph type="subTitle" idx="1"/>
          </p:nvPr>
        </p:nvSpPr>
        <p:spPr>
          <a:xfrm>
            <a:off x="1828800" y="2927412"/>
            <a:ext cx="8534400" cy="1752600"/>
          </a:xfrm>
        </p:spPr>
        <p:txBody>
          <a:bodyPr/>
          <a:lstStyle/>
          <a:p>
            <a:endParaRPr lang="en-US" dirty="0">
              <a:cs typeface="Calibri"/>
            </a:endParaRPr>
          </a:p>
        </p:txBody>
      </p:sp>
    </p:spTree>
    <p:extLst>
      <p:ext uri="{BB962C8B-B14F-4D97-AF65-F5344CB8AC3E}">
        <p14:creationId xmlns:p14="http://schemas.microsoft.com/office/powerpoint/2010/main" val="789906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379" y="1429092"/>
            <a:ext cx="10363200" cy="1470025"/>
          </a:xfrm>
        </p:spPr>
        <p:txBody>
          <a:bodyPr/>
          <a:lstStyle/>
          <a:p>
            <a:r>
              <a:rPr lang="en-US" dirty="0"/>
              <a:t>Thank you for coming!</a:t>
            </a:r>
          </a:p>
        </p:txBody>
      </p:sp>
      <p:sp>
        <p:nvSpPr>
          <p:cNvPr id="5" name="Subtitle 4">
            <a:extLst>
              <a:ext uri="{FF2B5EF4-FFF2-40B4-BE49-F238E27FC236}">
                <a16:creationId xmlns:a16="http://schemas.microsoft.com/office/drawing/2014/main" id="{4D6458B8-B424-16CB-4DE3-4341613847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525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a:effectLst/>
                <a:latin typeface="Calibri" panose="020F0502020204030204" pitchFamily="34" charset="0"/>
                <a:ea typeface="Calibri" panose="020F0502020204030204" pitchFamily="34" charset="0"/>
                <a:cs typeface="Calibri" panose="020F0502020204030204" pitchFamily="34" charset="0"/>
              </a:rPr>
              <a:t> </a:t>
            </a:r>
            <a:r>
              <a:rPr lang="en-US" sz="4400">
                <a:effectLst/>
                <a:latin typeface="Calibri" panose="020F0502020204030204" pitchFamily="34" charset="0"/>
                <a:ea typeface="Times New Roman" panose="02020603050405020304" pitchFamily="18" charset="0"/>
                <a:cs typeface="Calibri" panose="020F0502020204030204" pitchFamily="34" charset="0"/>
              </a:rPr>
              <a:t>Welcome</a:t>
            </a:r>
            <a:br>
              <a:rPr lang="en-US" sz="4400">
                <a:effectLst/>
                <a:latin typeface="Calibri" panose="020F0502020204030204" pitchFamily="34" charset="0"/>
                <a:ea typeface="Times New Roman" panose="02020603050405020304" pitchFamily="18" charset="0"/>
                <a:cs typeface="Calibri" panose="020F0502020204030204" pitchFamily="34" charset="0"/>
              </a:rPr>
            </a:br>
            <a:br>
              <a:rPr lang="en-US" sz="4400">
                <a:effectLst/>
                <a:latin typeface="Calibri" panose="020F0502020204030204" pitchFamily="34" charset="0"/>
                <a:ea typeface="Calibri" panose="020F0502020204030204" pitchFamily="34" charset="0"/>
              </a:rPr>
            </a:br>
            <a:endParaRPr lang="en-US"/>
          </a:p>
        </p:txBody>
      </p:sp>
    </p:spTree>
    <p:extLst>
      <p:ext uri="{BB962C8B-B14F-4D97-AF65-F5344CB8AC3E}">
        <p14:creationId xmlns:p14="http://schemas.microsoft.com/office/powerpoint/2010/main" val="393650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456B-D4D4-70C8-4E43-8CB740C9707F}"/>
              </a:ext>
            </a:extLst>
          </p:cNvPr>
          <p:cNvSpPr>
            <a:spLocks noGrp="1"/>
          </p:cNvSpPr>
          <p:nvPr>
            <p:ph type="ctrTitle"/>
          </p:nvPr>
        </p:nvSpPr>
        <p:spPr>
          <a:xfrm>
            <a:off x="914400" y="1571135"/>
            <a:ext cx="10363200" cy="1470025"/>
          </a:xfrm>
        </p:spPr>
        <p:txBody>
          <a:bodyPr/>
          <a:lstStyle/>
          <a:p>
            <a:r>
              <a:rPr lang="en-US"/>
              <a:t>Introduction of New Staff</a:t>
            </a:r>
          </a:p>
        </p:txBody>
      </p:sp>
      <p:sp>
        <p:nvSpPr>
          <p:cNvPr id="3" name="Subtitle 2">
            <a:extLst>
              <a:ext uri="{FF2B5EF4-FFF2-40B4-BE49-F238E27FC236}">
                <a16:creationId xmlns:a16="http://schemas.microsoft.com/office/drawing/2014/main" id="{2021BD2C-7211-D3C8-1957-6F0147C3F5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507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62C3-646F-6013-BBDE-73119F8E5597}"/>
              </a:ext>
            </a:extLst>
          </p:cNvPr>
          <p:cNvSpPr>
            <a:spLocks noGrp="1"/>
          </p:cNvSpPr>
          <p:nvPr>
            <p:ph type="title"/>
          </p:nvPr>
        </p:nvSpPr>
        <p:spPr/>
        <p:txBody>
          <a:bodyPr/>
          <a:lstStyle/>
          <a:p>
            <a:r>
              <a:rPr lang="en-US">
                <a:ea typeface="ＭＳ Ｐゴシック"/>
                <a:cs typeface="Calibri"/>
              </a:rPr>
              <a:t>Introduction of New Staff</a:t>
            </a:r>
          </a:p>
        </p:txBody>
      </p:sp>
      <p:graphicFrame>
        <p:nvGraphicFramePr>
          <p:cNvPr id="4" name="Content Placeholder 3">
            <a:extLst>
              <a:ext uri="{FF2B5EF4-FFF2-40B4-BE49-F238E27FC236}">
                <a16:creationId xmlns:a16="http://schemas.microsoft.com/office/drawing/2014/main" id="{DD7D0A62-716A-53DD-6895-751BC3FE4448}"/>
              </a:ext>
            </a:extLst>
          </p:cNvPr>
          <p:cNvGraphicFramePr>
            <a:graphicFrameLocks noGrp="1"/>
          </p:cNvGraphicFramePr>
          <p:nvPr>
            <p:ph idx="1"/>
            <p:extLst>
              <p:ext uri="{D42A27DB-BD31-4B8C-83A1-F6EECF244321}">
                <p14:modId xmlns:p14="http://schemas.microsoft.com/office/powerpoint/2010/main" val="1730464232"/>
              </p:ext>
            </p:extLst>
          </p:nvPr>
        </p:nvGraphicFramePr>
        <p:xfrm>
          <a:off x="609600" y="1600200"/>
          <a:ext cx="10972800" cy="337505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701520403"/>
                    </a:ext>
                  </a:extLst>
                </a:gridCol>
                <a:gridCol w="2194560">
                  <a:extLst>
                    <a:ext uri="{9D8B030D-6E8A-4147-A177-3AD203B41FA5}">
                      <a16:colId xmlns:a16="http://schemas.microsoft.com/office/drawing/2014/main" val="1473713923"/>
                    </a:ext>
                  </a:extLst>
                </a:gridCol>
                <a:gridCol w="2194560">
                  <a:extLst>
                    <a:ext uri="{9D8B030D-6E8A-4147-A177-3AD203B41FA5}">
                      <a16:colId xmlns:a16="http://schemas.microsoft.com/office/drawing/2014/main" val="763251837"/>
                    </a:ext>
                  </a:extLst>
                </a:gridCol>
                <a:gridCol w="2194560">
                  <a:extLst>
                    <a:ext uri="{9D8B030D-6E8A-4147-A177-3AD203B41FA5}">
                      <a16:colId xmlns:a16="http://schemas.microsoft.com/office/drawing/2014/main" val="204076998"/>
                    </a:ext>
                  </a:extLst>
                </a:gridCol>
                <a:gridCol w="2194560">
                  <a:extLst>
                    <a:ext uri="{9D8B030D-6E8A-4147-A177-3AD203B41FA5}">
                      <a16:colId xmlns:a16="http://schemas.microsoft.com/office/drawing/2014/main" val="2853850678"/>
                    </a:ext>
                  </a:extLst>
                </a:gridCol>
              </a:tblGrid>
              <a:tr h="1293470">
                <a:tc>
                  <a:txBody>
                    <a:bodyPr/>
                    <a:lstStyle/>
                    <a:p>
                      <a:pPr algn="ctr"/>
                      <a:r>
                        <a:rPr lang="en-US" dirty="0"/>
                        <a:t>Office of the Associate Dean for Graduate Education and Research</a:t>
                      </a:r>
                    </a:p>
                  </a:txBody>
                  <a:tcPr anchor="ctr"/>
                </a:tc>
                <a:tc>
                  <a:txBody>
                    <a:bodyPr/>
                    <a:lstStyle/>
                    <a:p>
                      <a:pPr algn="ctr"/>
                      <a:r>
                        <a:rPr lang="en-US" dirty="0"/>
                        <a:t>Dutton Institute for Teaching and Learning Excellence</a:t>
                      </a:r>
                    </a:p>
                  </a:txBody>
                  <a:tcPr anchor="ctr"/>
                </a:tc>
                <a:tc>
                  <a:txBody>
                    <a:bodyPr/>
                    <a:lstStyle/>
                    <a:p>
                      <a:pPr algn="ctr"/>
                      <a:r>
                        <a:rPr lang="en-US" dirty="0"/>
                        <a:t>Earth and Environmental Systems Institute /</a:t>
                      </a:r>
                    </a:p>
                    <a:p>
                      <a:pPr lvl="0" algn="ctr">
                        <a:buNone/>
                      </a:pPr>
                      <a:r>
                        <a:rPr lang="en-US" dirty="0"/>
                        <a:t>Energy Institute</a:t>
                      </a:r>
                    </a:p>
                  </a:txBody>
                  <a:tcPr anchor="ctr"/>
                </a:tc>
                <a:tc>
                  <a:txBody>
                    <a:bodyPr/>
                    <a:lstStyle/>
                    <a:p>
                      <a:pPr algn="ctr"/>
                      <a:r>
                        <a:rPr lang="en-US" dirty="0"/>
                        <a:t>Earth and Environmental Systems Institute</a:t>
                      </a:r>
                    </a:p>
                  </a:txBody>
                  <a:tcPr anchor="ctr"/>
                </a:tc>
                <a:tc>
                  <a:txBody>
                    <a:bodyPr/>
                    <a:lstStyle/>
                    <a:p>
                      <a:pPr algn="ctr"/>
                      <a:r>
                        <a:rPr lang="en-US" dirty="0"/>
                        <a:t>Office of the Associate Dean for Educational Equity</a:t>
                      </a:r>
                    </a:p>
                  </a:txBody>
                  <a:tcPr anchor="ctr"/>
                </a:tc>
                <a:extLst>
                  <a:ext uri="{0D108BD9-81ED-4DB2-BD59-A6C34878D82A}">
                    <a16:rowId xmlns:a16="http://schemas.microsoft.com/office/drawing/2014/main" val="3751284321"/>
                  </a:ext>
                </a:extLst>
              </a:tr>
              <a:tr h="1912010">
                <a:tc>
                  <a:txBody>
                    <a:bodyPr/>
                    <a:lstStyle/>
                    <a:p>
                      <a:pPr algn="ctr"/>
                      <a:r>
                        <a:rPr lang="en-US"/>
                        <a:t>Becky Perry</a:t>
                      </a:r>
                    </a:p>
                  </a:txBody>
                  <a:tcPr anchor="ctr"/>
                </a:tc>
                <a:tc>
                  <a:txBody>
                    <a:bodyPr/>
                    <a:lstStyle/>
                    <a:p>
                      <a:pPr algn="ctr"/>
                      <a:r>
                        <a:rPr lang="en-US"/>
                        <a:t>Suzy Hartz</a:t>
                      </a:r>
                    </a:p>
                    <a:p>
                      <a:pPr lvl="0" algn="ctr">
                        <a:buNone/>
                      </a:pPr>
                      <a:r>
                        <a:rPr lang="en-US"/>
                        <a:t>Wynter Adams</a:t>
                      </a:r>
                    </a:p>
                    <a:p>
                      <a:pPr lvl="0" algn="ctr">
                        <a:buNone/>
                      </a:pPr>
                      <a:r>
                        <a:rPr lang="en-US"/>
                        <a:t>Olivia Fessler</a:t>
                      </a:r>
                    </a:p>
                  </a:txBody>
                  <a:tcPr anchor="ctr"/>
                </a:tc>
                <a:tc>
                  <a:txBody>
                    <a:bodyPr/>
                    <a:lstStyle/>
                    <a:p>
                      <a:pPr algn="ctr"/>
                      <a:r>
                        <a:rPr lang="en-US"/>
                        <a:t>Angie Miller</a:t>
                      </a:r>
                    </a:p>
                  </a:txBody>
                  <a:tcPr anchor="ctr"/>
                </a:tc>
                <a:tc>
                  <a:txBody>
                    <a:bodyPr/>
                    <a:lstStyle/>
                    <a:p>
                      <a:pPr algn="ctr"/>
                      <a:r>
                        <a:rPr lang="en-US"/>
                        <a:t>Lara Williams</a:t>
                      </a:r>
                    </a:p>
                  </a:txBody>
                  <a:tcPr anchor="ctr"/>
                </a:tc>
                <a:tc>
                  <a:txBody>
                    <a:bodyPr/>
                    <a:lstStyle/>
                    <a:p>
                      <a:pPr algn="ctr"/>
                      <a:r>
                        <a:rPr lang="en-US" dirty="0"/>
                        <a:t>Spencer Belnap</a:t>
                      </a:r>
                    </a:p>
                  </a:txBody>
                  <a:tcPr anchor="ctr"/>
                </a:tc>
                <a:extLst>
                  <a:ext uri="{0D108BD9-81ED-4DB2-BD59-A6C34878D82A}">
                    <a16:rowId xmlns:a16="http://schemas.microsoft.com/office/drawing/2014/main" val="2567220782"/>
                  </a:ext>
                </a:extLst>
              </a:tr>
            </a:tbl>
          </a:graphicData>
        </a:graphic>
      </p:graphicFrame>
    </p:spTree>
    <p:extLst>
      <p:ext uri="{BB962C8B-B14F-4D97-AF65-F5344CB8AC3E}">
        <p14:creationId xmlns:p14="http://schemas.microsoft.com/office/powerpoint/2010/main" val="690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62C3-646F-6013-BBDE-73119F8E5597}"/>
              </a:ext>
            </a:extLst>
          </p:cNvPr>
          <p:cNvSpPr>
            <a:spLocks noGrp="1"/>
          </p:cNvSpPr>
          <p:nvPr>
            <p:ph type="title"/>
          </p:nvPr>
        </p:nvSpPr>
        <p:spPr/>
        <p:txBody>
          <a:bodyPr/>
          <a:lstStyle/>
          <a:p>
            <a:r>
              <a:rPr lang="en-US">
                <a:ea typeface="ＭＳ Ｐゴシック"/>
                <a:cs typeface="Calibri"/>
              </a:rPr>
              <a:t>Introduction of New Staff</a:t>
            </a:r>
          </a:p>
        </p:txBody>
      </p:sp>
      <p:graphicFrame>
        <p:nvGraphicFramePr>
          <p:cNvPr id="4" name="Content Placeholder 3">
            <a:extLst>
              <a:ext uri="{FF2B5EF4-FFF2-40B4-BE49-F238E27FC236}">
                <a16:creationId xmlns:a16="http://schemas.microsoft.com/office/drawing/2014/main" id="{DD7D0A62-716A-53DD-6895-751BC3FE4448}"/>
              </a:ext>
            </a:extLst>
          </p:cNvPr>
          <p:cNvGraphicFramePr>
            <a:graphicFrameLocks noGrp="1"/>
          </p:cNvGraphicFramePr>
          <p:nvPr>
            <p:ph idx="1"/>
            <p:extLst>
              <p:ext uri="{D42A27DB-BD31-4B8C-83A1-F6EECF244321}">
                <p14:modId xmlns:p14="http://schemas.microsoft.com/office/powerpoint/2010/main" val="1088652905"/>
              </p:ext>
            </p:extLst>
          </p:nvPr>
        </p:nvGraphicFramePr>
        <p:xfrm>
          <a:off x="609600" y="1600200"/>
          <a:ext cx="10972800" cy="320548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701520403"/>
                    </a:ext>
                  </a:extLst>
                </a:gridCol>
                <a:gridCol w="2194560">
                  <a:extLst>
                    <a:ext uri="{9D8B030D-6E8A-4147-A177-3AD203B41FA5}">
                      <a16:colId xmlns:a16="http://schemas.microsoft.com/office/drawing/2014/main" val="1473713923"/>
                    </a:ext>
                  </a:extLst>
                </a:gridCol>
                <a:gridCol w="2194560">
                  <a:extLst>
                    <a:ext uri="{9D8B030D-6E8A-4147-A177-3AD203B41FA5}">
                      <a16:colId xmlns:a16="http://schemas.microsoft.com/office/drawing/2014/main" val="763251837"/>
                    </a:ext>
                  </a:extLst>
                </a:gridCol>
                <a:gridCol w="2194560">
                  <a:extLst>
                    <a:ext uri="{9D8B030D-6E8A-4147-A177-3AD203B41FA5}">
                      <a16:colId xmlns:a16="http://schemas.microsoft.com/office/drawing/2014/main" val="204076998"/>
                    </a:ext>
                  </a:extLst>
                </a:gridCol>
                <a:gridCol w="2194560">
                  <a:extLst>
                    <a:ext uri="{9D8B030D-6E8A-4147-A177-3AD203B41FA5}">
                      <a16:colId xmlns:a16="http://schemas.microsoft.com/office/drawing/2014/main" val="2853850678"/>
                    </a:ext>
                  </a:extLst>
                </a:gridCol>
              </a:tblGrid>
              <a:tr h="1293470">
                <a:tc>
                  <a:txBody>
                    <a:bodyPr/>
                    <a:lstStyle/>
                    <a:p>
                      <a:pPr lvl="0" algn="ctr">
                        <a:buNone/>
                      </a:pPr>
                      <a:r>
                        <a:rPr lang="en-US"/>
                        <a:t>Finance</a:t>
                      </a:r>
                    </a:p>
                  </a:txBody>
                  <a:tcPr anchor="ctr"/>
                </a:tc>
                <a:tc>
                  <a:txBody>
                    <a:bodyPr/>
                    <a:lstStyle/>
                    <a:p>
                      <a:pPr lvl="0" algn="ctr">
                        <a:buNone/>
                      </a:pPr>
                      <a:r>
                        <a:rPr lang="en-US"/>
                        <a:t>Geosciences</a:t>
                      </a:r>
                    </a:p>
                  </a:txBody>
                  <a:tcPr anchor="ctr"/>
                </a:tc>
                <a:tc>
                  <a:txBody>
                    <a:bodyPr/>
                    <a:lstStyle/>
                    <a:p>
                      <a:pPr lvl="0" algn="ctr">
                        <a:buNone/>
                      </a:pPr>
                      <a:r>
                        <a:rPr lang="en-US" sz="1800" u="none" strike="noStrike" noProof="0">
                          <a:solidFill>
                            <a:srgbClr val="FFFFFF"/>
                          </a:solidFill>
                        </a:rPr>
                        <a:t>Information Technology</a:t>
                      </a:r>
                      <a:endParaRPr lang="en-US"/>
                    </a:p>
                  </a:txBody>
                  <a:tcPr anchor="ctr"/>
                </a:tc>
                <a:tc>
                  <a:txBody>
                    <a:bodyPr/>
                    <a:lstStyle/>
                    <a:p>
                      <a:pPr lvl="0" algn="ctr">
                        <a:buNone/>
                      </a:pPr>
                      <a:r>
                        <a:rPr lang="en-US" sz="1800" u="none" strike="noStrike" noProof="0" dirty="0">
                          <a:solidFill>
                            <a:srgbClr val="FFFFFF"/>
                          </a:solidFill>
                        </a:rPr>
                        <a:t>Materials Science and Engineering</a:t>
                      </a:r>
                      <a:endParaRPr lang="en-US" dirty="0"/>
                    </a:p>
                  </a:txBody>
                  <a:tcPr anchor="ctr"/>
                </a:tc>
                <a:tc>
                  <a:txBody>
                    <a:bodyPr/>
                    <a:lstStyle/>
                    <a:p>
                      <a:pPr lvl="0" algn="ctr">
                        <a:buNone/>
                      </a:pPr>
                      <a:r>
                        <a:rPr lang="en-US" dirty="0"/>
                        <a:t>Meteorology and Atmospheric Science</a:t>
                      </a:r>
                    </a:p>
                  </a:txBody>
                  <a:tcPr anchor="ctr"/>
                </a:tc>
                <a:extLst>
                  <a:ext uri="{0D108BD9-81ED-4DB2-BD59-A6C34878D82A}">
                    <a16:rowId xmlns:a16="http://schemas.microsoft.com/office/drawing/2014/main" val="3751284321"/>
                  </a:ext>
                </a:extLst>
              </a:tr>
              <a:tr h="1912010">
                <a:tc>
                  <a:txBody>
                    <a:bodyPr/>
                    <a:lstStyle/>
                    <a:p>
                      <a:pPr lvl="0" algn="ctr">
                        <a:buNone/>
                      </a:pPr>
                      <a:r>
                        <a:rPr lang="en-US"/>
                        <a:t>Kati Taylor</a:t>
                      </a:r>
                    </a:p>
                  </a:txBody>
                  <a:tcPr anchor="ctr"/>
                </a:tc>
                <a:tc>
                  <a:txBody>
                    <a:bodyPr/>
                    <a:lstStyle/>
                    <a:p>
                      <a:pPr lvl="0" algn="ctr">
                        <a:buNone/>
                      </a:pPr>
                      <a:r>
                        <a:rPr lang="en-US"/>
                        <a:t>Bill Ballock</a:t>
                      </a:r>
                    </a:p>
                    <a:p>
                      <a:pPr lvl="0" algn="ctr">
                        <a:buNone/>
                      </a:pPr>
                      <a:r>
                        <a:rPr lang="en-US"/>
                        <a:t>Chanel Lange-Maney</a:t>
                      </a:r>
                    </a:p>
                  </a:txBody>
                  <a:tcPr anchor="ctr"/>
                </a:tc>
                <a:tc>
                  <a:txBody>
                    <a:bodyPr/>
                    <a:lstStyle/>
                    <a:p>
                      <a:pPr lvl="0" algn="ctr">
                        <a:buNone/>
                      </a:pPr>
                      <a:r>
                        <a:rPr lang="en-US"/>
                        <a:t>Aaron </a:t>
                      </a:r>
                      <a:r>
                        <a:rPr lang="en-US" err="1"/>
                        <a:t>Shbeeb</a:t>
                      </a:r>
                      <a:endParaRPr lang="en-US"/>
                    </a:p>
                  </a:txBody>
                  <a:tcPr anchor="ctr"/>
                </a:tc>
                <a:tc>
                  <a:txBody>
                    <a:bodyPr/>
                    <a:lstStyle/>
                    <a:p>
                      <a:pPr lvl="0" algn="ctr">
                        <a:buNone/>
                      </a:pPr>
                      <a:r>
                        <a:rPr lang="en-US"/>
                        <a:t>Charles Romig</a:t>
                      </a:r>
                    </a:p>
                  </a:txBody>
                  <a:tcPr anchor="ctr"/>
                </a:tc>
                <a:tc>
                  <a:txBody>
                    <a:bodyPr/>
                    <a:lstStyle/>
                    <a:p>
                      <a:pPr lvl="0" algn="ctr">
                        <a:buNone/>
                      </a:pPr>
                      <a:r>
                        <a:rPr lang="en-US" dirty="0"/>
                        <a:t>David Flores</a:t>
                      </a:r>
                    </a:p>
                  </a:txBody>
                  <a:tcPr anchor="ctr"/>
                </a:tc>
                <a:extLst>
                  <a:ext uri="{0D108BD9-81ED-4DB2-BD59-A6C34878D82A}">
                    <a16:rowId xmlns:a16="http://schemas.microsoft.com/office/drawing/2014/main" val="2567220782"/>
                  </a:ext>
                </a:extLst>
              </a:tr>
            </a:tbl>
          </a:graphicData>
        </a:graphic>
      </p:graphicFrame>
    </p:spTree>
    <p:extLst>
      <p:ext uri="{BB962C8B-B14F-4D97-AF65-F5344CB8AC3E}">
        <p14:creationId xmlns:p14="http://schemas.microsoft.com/office/powerpoint/2010/main" val="229061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5827"/>
            <a:ext cx="10363200" cy="1470025"/>
          </a:xfrm>
        </p:spPr>
        <p:txBody>
          <a:bodyPr/>
          <a:lstStyle/>
          <a:p>
            <a:r>
              <a:rPr lang="en-US"/>
              <a:t>Staff Advisory Committee</a:t>
            </a:r>
          </a:p>
        </p:txBody>
      </p:sp>
      <p:sp>
        <p:nvSpPr>
          <p:cNvPr id="4" name="Subtitle 3"/>
          <p:cNvSpPr>
            <a:spLocks noGrp="1"/>
          </p:cNvSpPr>
          <p:nvPr>
            <p:ph type="subTitle" idx="1"/>
          </p:nvPr>
        </p:nvSpPr>
        <p:spPr>
          <a:xfrm>
            <a:off x="1828800" y="3131599"/>
            <a:ext cx="8534400" cy="1752600"/>
          </a:xfrm>
        </p:spPr>
        <p:txBody>
          <a:bodyPr/>
          <a:lstStyle/>
          <a:p>
            <a:endParaRPr lang="en-US"/>
          </a:p>
        </p:txBody>
      </p:sp>
    </p:spTree>
    <p:extLst>
      <p:ext uri="{BB962C8B-B14F-4D97-AF65-F5344CB8AC3E}">
        <p14:creationId xmlns:p14="http://schemas.microsoft.com/office/powerpoint/2010/main" val="372979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CA63-9782-1AC0-71CB-00623D74120A}"/>
              </a:ext>
            </a:extLst>
          </p:cNvPr>
          <p:cNvSpPr>
            <a:spLocks noGrp="1"/>
          </p:cNvSpPr>
          <p:nvPr>
            <p:ph type="title"/>
          </p:nvPr>
        </p:nvSpPr>
        <p:spPr/>
        <p:txBody>
          <a:bodyPr/>
          <a:lstStyle/>
          <a:p>
            <a:r>
              <a:rPr lang="en-US" b="0" i="0" u="none" strike="noStrike" dirty="0">
                <a:solidFill>
                  <a:schemeClr val="bg1"/>
                </a:solidFill>
                <a:effectLst/>
                <a:latin typeface="-webkit-standard"/>
              </a:rPr>
              <a:t>Staff Advisory Committee (SAC)</a:t>
            </a:r>
            <a:endParaRPr lang="en-US" dirty="0">
              <a:solidFill>
                <a:schemeClr val="bg1"/>
              </a:solidFill>
            </a:endParaRPr>
          </a:p>
        </p:txBody>
      </p:sp>
      <p:sp>
        <p:nvSpPr>
          <p:cNvPr id="3" name="Content Placeholder 2">
            <a:extLst>
              <a:ext uri="{FF2B5EF4-FFF2-40B4-BE49-F238E27FC236}">
                <a16:creationId xmlns:a16="http://schemas.microsoft.com/office/drawing/2014/main" id="{25B3B556-6C36-D62F-BCC6-E386EEA24857}"/>
              </a:ext>
            </a:extLst>
          </p:cNvPr>
          <p:cNvSpPr>
            <a:spLocks noGrp="1"/>
          </p:cNvSpPr>
          <p:nvPr>
            <p:ph idx="1"/>
          </p:nvPr>
        </p:nvSpPr>
        <p:spPr/>
        <p:txBody>
          <a:bodyPr/>
          <a:lstStyle/>
          <a:p>
            <a:r>
              <a:rPr lang="en-US" dirty="0">
                <a:solidFill>
                  <a:schemeClr val="bg1"/>
                </a:solidFill>
              </a:rPr>
              <a:t>SAC serves as a vital bridge between EMS staff and college leadership</a:t>
            </a:r>
          </a:p>
          <a:p>
            <a:r>
              <a:rPr lang="en-US" dirty="0">
                <a:solidFill>
                  <a:schemeClr val="bg1"/>
                </a:solidFill>
              </a:rPr>
              <a:t>Our mission: Facilitate communication on staff policy, welfare, and goals</a:t>
            </a:r>
          </a:p>
          <a:p>
            <a:r>
              <a:rPr lang="en-US" dirty="0">
                <a:solidFill>
                  <a:schemeClr val="bg1"/>
                </a:solidFill>
              </a:rPr>
              <a:t>We meet the second Wednesday of each month via Zoom at 9:00 am</a:t>
            </a:r>
          </a:p>
        </p:txBody>
      </p:sp>
    </p:spTree>
    <p:extLst>
      <p:ext uri="{BB962C8B-B14F-4D97-AF65-F5344CB8AC3E}">
        <p14:creationId xmlns:p14="http://schemas.microsoft.com/office/powerpoint/2010/main" val="1539793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CA63-9782-1AC0-71CB-00623D74120A}"/>
              </a:ext>
            </a:extLst>
          </p:cNvPr>
          <p:cNvSpPr>
            <a:spLocks noGrp="1"/>
          </p:cNvSpPr>
          <p:nvPr>
            <p:ph type="title"/>
          </p:nvPr>
        </p:nvSpPr>
        <p:spPr/>
        <p:txBody>
          <a:bodyPr/>
          <a:lstStyle/>
          <a:p>
            <a:r>
              <a:rPr lang="en-US" b="0" i="0" u="none" strike="noStrike" dirty="0">
                <a:solidFill>
                  <a:schemeClr val="bg1"/>
                </a:solidFill>
                <a:effectLst/>
                <a:latin typeface="-webkit-standard"/>
              </a:rPr>
              <a:t>What We Do</a:t>
            </a:r>
            <a:endParaRPr lang="en-US" dirty="0">
              <a:solidFill>
                <a:schemeClr val="bg1"/>
              </a:solidFill>
            </a:endParaRPr>
          </a:p>
        </p:txBody>
      </p:sp>
      <p:sp>
        <p:nvSpPr>
          <p:cNvPr id="3" name="Content Placeholder 2">
            <a:extLst>
              <a:ext uri="{FF2B5EF4-FFF2-40B4-BE49-F238E27FC236}">
                <a16:creationId xmlns:a16="http://schemas.microsoft.com/office/drawing/2014/main" id="{25B3B556-6C36-D62F-BCC6-E386EEA24857}"/>
              </a:ext>
            </a:extLst>
          </p:cNvPr>
          <p:cNvSpPr>
            <a:spLocks noGrp="1"/>
          </p:cNvSpPr>
          <p:nvPr>
            <p:ph idx="1"/>
          </p:nvPr>
        </p:nvSpPr>
        <p:spPr/>
        <p:txBody>
          <a:bodyPr/>
          <a:lstStyle/>
          <a:p>
            <a:r>
              <a:rPr lang="en-US" dirty="0">
                <a:solidFill>
                  <a:schemeClr val="bg1"/>
                </a:solidFill>
              </a:rPr>
              <a:t>Liaison between EMS staff and college leadership</a:t>
            </a:r>
          </a:p>
          <a:p>
            <a:r>
              <a:rPr lang="en-US" dirty="0">
                <a:solidFill>
                  <a:schemeClr val="bg1"/>
                </a:solidFill>
              </a:rPr>
              <a:t>Coordinate events like the annual staff appreciation luncheon</a:t>
            </a:r>
          </a:p>
          <a:p>
            <a:r>
              <a:rPr lang="en-US" dirty="0">
                <a:solidFill>
                  <a:schemeClr val="bg1"/>
                </a:solidFill>
              </a:rPr>
              <a:t>Manage staff awards, including the Rock in Role Award</a:t>
            </a:r>
          </a:p>
          <a:p>
            <a:r>
              <a:rPr lang="en-US" dirty="0">
                <a:solidFill>
                  <a:schemeClr val="bg1"/>
                </a:solidFill>
              </a:rPr>
              <a:t>Address concerns raised by EMS staff</a:t>
            </a:r>
          </a:p>
          <a:p>
            <a:r>
              <a:rPr lang="en-US" dirty="0">
                <a:solidFill>
                  <a:schemeClr val="bg1"/>
                </a:solidFill>
              </a:rPr>
              <a:t>Promote the goals of the college</a:t>
            </a:r>
          </a:p>
        </p:txBody>
      </p:sp>
    </p:spTree>
    <p:extLst>
      <p:ext uri="{BB962C8B-B14F-4D97-AF65-F5344CB8AC3E}">
        <p14:creationId xmlns:p14="http://schemas.microsoft.com/office/powerpoint/2010/main" val="1066748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f1cb50-daf7-48c9-be60-f9ff6b6633aa" xsi:nil="true"/>
    <lcf76f155ced4ddcb4097134ff3c332f xmlns="f4314f42-8d66-45d7-a590-fb54340608bd">
      <Terms xmlns="http://schemas.microsoft.com/office/infopath/2007/PartnerControls"/>
    </lcf76f155ced4ddcb4097134ff3c332f>
    <SharedWithUsers xmlns="b7f1cb50-daf7-48c9-be60-f9ff6b6633aa">
      <UserInfo>
        <DisplayName>Kump, Lee</DisplayName>
        <AccountId>16</AccountId>
        <AccountType/>
      </UserInfo>
      <UserInfo>
        <DisplayName>Kaiser, Meranda L.</DisplayName>
        <AccountId>30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00C4AF76F33C4EB64A9780A2FDA46F" ma:contentTypeVersion="18" ma:contentTypeDescription="Create a new document." ma:contentTypeScope="" ma:versionID="bff74cdcd0ad926250062d6819776918">
  <xsd:schema xmlns:xsd="http://www.w3.org/2001/XMLSchema" xmlns:xs="http://www.w3.org/2001/XMLSchema" xmlns:p="http://schemas.microsoft.com/office/2006/metadata/properties" xmlns:ns2="f4314f42-8d66-45d7-a590-fb54340608bd" xmlns:ns3="b7f1cb50-daf7-48c9-be60-f9ff6b6633aa" targetNamespace="http://schemas.microsoft.com/office/2006/metadata/properties" ma:root="true" ma:fieldsID="c4dba29b13133ed6b67650226ee560e2" ns2:_="" ns3:_="">
    <xsd:import namespace="f4314f42-8d66-45d7-a590-fb54340608bd"/>
    <xsd:import namespace="b7f1cb50-daf7-48c9-be60-f9ff6b663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14f42-8d66-45d7-a590-fb54340608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f1cb50-daf7-48c9-be60-f9ff6b6633a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23804ca-bd97-4dbc-a2c0-085ed508b07b}" ma:internalName="TaxCatchAll" ma:showField="CatchAllData" ma:web="b7f1cb50-daf7-48c9-be60-f9ff6b6633a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90D05-37F2-41ED-B98B-6CD07C87AB73}">
  <ds:schemaRefs>
    <ds:schemaRef ds:uri="b7f1cb50-daf7-48c9-be60-f9ff6b6633aa"/>
    <ds:schemaRef ds:uri="eb296801-aace-48c2-bacf-db6fb4756270"/>
    <ds:schemaRef ds:uri="ec98411c-8697-4767-b7a4-2dfb72ffc36e"/>
    <ds:schemaRef ds:uri="f4314f42-8d66-45d7-a590-fb54340608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04DFAA-E850-473D-9BDB-52176F010960}">
  <ds:schemaRefs>
    <ds:schemaRef ds:uri="http://schemas.microsoft.com/sharepoint/v3/contenttype/forms"/>
  </ds:schemaRefs>
</ds:datastoreItem>
</file>

<file path=customXml/itemProps3.xml><?xml version="1.0" encoding="utf-8"?>
<ds:datastoreItem xmlns:ds="http://schemas.openxmlformats.org/officeDocument/2006/customXml" ds:itemID="{100C681C-F02D-4ACA-8657-C789046EFED1}">
  <ds:schemaRefs>
    <ds:schemaRef ds:uri="b7f1cb50-daf7-48c9-be60-f9ff6b6633aa"/>
    <ds:schemaRef ds:uri="f4314f42-8d66-45d7-a590-fb54340608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Widescreen</PresentationFormat>
  <Paragraphs>156</Paragraphs>
  <Slides>26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Source Sans Pro</vt:lpstr>
      <vt:lpstr>Source Sans Pro Semibold</vt:lpstr>
      <vt:lpstr>Times New Roman</vt:lpstr>
      <vt:lpstr>-webkit-standard</vt:lpstr>
      <vt:lpstr>Office Theme</vt:lpstr>
      <vt:lpstr>EMS College-Wide Staff Meeting </vt:lpstr>
      <vt:lpstr>Agenda</vt:lpstr>
      <vt:lpstr> Welcome  </vt:lpstr>
      <vt:lpstr>Introduction of New Staff</vt:lpstr>
      <vt:lpstr>Introduction of New Staff</vt:lpstr>
      <vt:lpstr>Introduction of New Staff</vt:lpstr>
      <vt:lpstr>Staff Advisory Committee</vt:lpstr>
      <vt:lpstr>Staff Advisory Committee (SAC)</vt:lpstr>
      <vt:lpstr>What We Do</vt:lpstr>
      <vt:lpstr> Get Involved</vt:lpstr>
      <vt:lpstr>Leadership</vt:lpstr>
      <vt:lpstr>Reminder: Board and Brush</vt:lpstr>
      <vt:lpstr>United Way </vt:lpstr>
      <vt:lpstr>Human Resources</vt:lpstr>
      <vt:lpstr>Agenda</vt:lpstr>
      <vt:lpstr>Annual Salary Increase</vt:lpstr>
      <vt:lpstr>Staff Compensation Modernization</vt:lpstr>
      <vt:lpstr>PowerPoint Presentation</vt:lpstr>
      <vt:lpstr>What is SupportLinc?</vt:lpstr>
      <vt:lpstr>PowerPoint Presentation</vt:lpstr>
      <vt:lpstr>What other services are included?</vt:lpstr>
      <vt:lpstr>Interactive toolkits</vt:lpstr>
      <vt:lpstr>Getting started</vt:lpstr>
      <vt:lpstr>Research Highlight</vt:lpstr>
      <vt:lpstr>Dean’s Remarks / Q&amp;A</vt:lpstr>
      <vt:lpstr>Thank you for coming!</vt:lpstr>
    </vt:vector>
  </TitlesOfParts>
  <Company>Penn State Harrisburg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IIT Department</dc:creator>
  <cp:lastModifiedBy>Kiver, Nicola</cp:lastModifiedBy>
  <cp:revision>14</cp:revision>
  <dcterms:created xsi:type="dcterms:W3CDTF">2010-03-01T14:23:47Z</dcterms:created>
  <dcterms:modified xsi:type="dcterms:W3CDTF">2024-09-12T11:49:14Z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0x010100DF00C4AF76F33C4EB64A9780A2FDA46F</vt:lpwstr>
  </property>
  <property fmtid="{D5CDD505-2E9C-101B-9397-08002B2CF9AE}" pid="3" name="MediaServiceImageTags">
    <vt:lpwstr/>
  </property>
</Properties>
</file>