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ti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Arial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Arial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Arial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Arial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Arial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Arial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Arial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Arial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0D4AE"/>
    <a:srgbClr val="142446"/>
    <a:srgbClr val="FFFFFF"/>
    <a:srgbClr val="1E407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 snapToObjects="1">
      <p:cViewPr varScale="1">
        <p:scale>
          <a:sx n="89" d="100"/>
          <a:sy n="89" d="100"/>
        </p:scale>
        <p:origin x="204" y="72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846D18-F8B9-4C6B-9185-9D5F461A74FD}" type="datetimeFigureOut">
              <a:rPr lang="en-US" smtClean="0"/>
              <a:t>3/26/2018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EA80C3-7B4F-4221-A269-8D0607B7B5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18112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EA80C3-7B4F-4221-A269-8D0607B7B53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49337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67693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01500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41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03778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07280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060967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3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3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55448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47865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30555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559712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2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378658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781616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t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5819972"/>
            <a:ext cx="12192000" cy="1038028"/>
          </a:xfrm>
          <a:prstGeom prst="rect">
            <a:avLst/>
          </a:prstGeom>
          <a:solidFill>
            <a:srgbClr val="E0D4AE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 userDrawn="1"/>
        </p:nvSpPr>
        <p:spPr>
          <a:xfrm>
            <a:off x="0" y="-1"/>
            <a:ext cx="12192000" cy="5819973"/>
          </a:xfrm>
          <a:prstGeom prst="rect">
            <a:avLst/>
          </a:prstGeom>
          <a:solidFill>
            <a:srgbClr val="142446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3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637410"/>
            <a:ext cx="1712049" cy="122059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23828" y="5774710"/>
            <a:ext cx="2968171" cy="1182342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457200" rtl="0" fontAlgn="base">
        <a:spcBef>
          <a:spcPct val="0"/>
        </a:spcBef>
        <a:spcAft>
          <a:spcPct val="0"/>
        </a:spcAft>
        <a:defRPr sz="4400" kern="1200">
          <a:solidFill>
            <a:srgbClr val="E0D4AE"/>
          </a:solidFill>
          <a:latin typeface="+mj-lt"/>
          <a:ea typeface="ＭＳ Ｐゴシック" charset="0"/>
          <a:cs typeface="+mj-cs"/>
        </a:defRPr>
      </a:lvl1pPr>
      <a:lvl2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</a:defRPr>
      </a:lvl2pPr>
      <a:lvl3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</a:defRPr>
      </a:lvl3pPr>
      <a:lvl4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</a:defRPr>
      </a:lvl4pPr>
      <a:lvl5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</a:defRPr>
      </a:lvl9pPr>
    </p:titleStyle>
    <p:bodyStyle>
      <a:lvl1pPr marL="342900" indent="-3429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rgbClr val="E0D4AE"/>
          </a:solidFill>
          <a:latin typeface="+mn-lt"/>
          <a:ea typeface="ＭＳ Ｐゴシック" charset="0"/>
          <a:cs typeface="+mn-cs"/>
        </a:defRPr>
      </a:lvl1pPr>
      <a:lvl2pPr marL="742950" indent="-28575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rgbClr val="E0D4AE"/>
          </a:solidFill>
          <a:latin typeface="+mn-lt"/>
          <a:ea typeface="ＭＳ Ｐゴシック" charset="0"/>
          <a:cs typeface="+mn-cs"/>
        </a:defRPr>
      </a:lvl2pPr>
      <a:lvl3pPr marL="11430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rgbClr val="E0D4AE"/>
          </a:solidFill>
          <a:latin typeface="+mn-lt"/>
          <a:ea typeface="ＭＳ Ｐゴシック" charset="0"/>
          <a:cs typeface="+mn-cs"/>
        </a:defRPr>
      </a:lvl3pPr>
      <a:lvl4pPr marL="16002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rgbClr val="E0D4AE"/>
          </a:solidFill>
          <a:latin typeface="+mn-lt"/>
          <a:ea typeface="ＭＳ Ｐゴシック" charset="0"/>
          <a:cs typeface="+mn-cs"/>
        </a:defRPr>
      </a:lvl4pPr>
      <a:lvl5pPr marL="20574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rgbClr val="E0D4AE"/>
          </a:solidFill>
          <a:latin typeface="+mn-lt"/>
          <a:ea typeface="ＭＳ Ｐゴシック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81775</TotalTime>
  <Words>1</Words>
  <Application>Microsoft Office PowerPoint</Application>
  <PresentationFormat>Widescreen</PresentationFormat>
  <Paragraphs>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ＭＳ Ｐゴシック</vt:lpstr>
      <vt:lpstr>Arial</vt:lpstr>
      <vt:lpstr>Calibri</vt:lpstr>
      <vt:lpstr>Office Theme</vt:lpstr>
      <vt:lpstr>PowerPoint Presentation</vt:lpstr>
    </vt:vector>
  </TitlesOfParts>
  <Company>Penn State Harrisburg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IIT Department</dc:creator>
  <cp:lastModifiedBy>plc103@dce.psu.edu</cp:lastModifiedBy>
  <cp:revision>20</cp:revision>
  <dcterms:created xsi:type="dcterms:W3CDTF">2010-03-01T14:23:47Z</dcterms:created>
  <dcterms:modified xsi:type="dcterms:W3CDTF">2018-03-26T13:33:18Z</dcterms:modified>
</cp:coreProperties>
</file>