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notesSlides/notesSlide11.xml" ContentType="application/vnd.openxmlformats-officedocument.presentationml.notesSlide+xml"/>
  <Override PartName="/ppt/slideLayouts/slideLayout4.xml" ContentType="application/vnd.openxmlformats-officedocument.presentationml.slideLayout+xml"/>
  <Override PartName="/docProps/app.xml" ContentType="application/vnd.openxmlformats-officedocument.extended-properties+xml"/>
  <Override PartName="/ppt/slideLayouts/slideLayout29.xml" ContentType="application/vnd.openxmlformats-officedocument.presentationml.slideLayout+xml"/>
  <Override PartName="/docProps/core.xml" ContentType="application/vnd.openxmlformats-package.core-properties+xml"/>
  <Override PartName="/ppt/notesSlides/notesSlide4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5.xml" ContentType="application/vnd.openxmlformats-officedocument.presentationml.slide+xml"/>
  <Override PartName="/ppt/slideLayouts/slideLayout30.xml" ContentType="application/vnd.openxmlformats-officedocument.presentationml.slideLayout+xml"/>
  <Override PartName="/ppt/slideLayouts/slideLayout28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25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Layouts/slideLayout21.xml" ContentType="application/vnd.openxmlformats-officedocument.presentationml.slideLayout+xml"/>
  <Override PartName="/ppt/viewProps.xml" ContentType="application/vnd.openxmlformats-officedocument.presentationml.viewProps+xml"/>
  <Override PartName="/ppt/notesSlides/notesSlide1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10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slideLayouts/slideLayout31.xml" ContentType="application/vnd.openxmlformats-officedocument.presentationml.slideLayout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1.xml" ContentType="application/vnd.openxmlformats-officedocument.presentationml.slide+xml"/>
  <Override PartName="/ppt/notesSlides/notesSlide8.xml" ContentType="application/vnd.openxmlformats-officedocument.presentationml.notesSlide+xml"/>
  <Override PartName="/ppt/slideLayouts/slideLayout8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6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s/slide10.xml" ContentType="application/vnd.openxmlformats-officedocument.presentationml.slide+xml"/>
  <Override PartName="/ppt/slideLayouts/slideLayout15.xml" ContentType="application/vnd.openxmlformats-officedocument.presentationml.slideLayout+xml"/>
  <Override PartName="/ppt/slides/slide11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6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6" r:id="rId2"/>
  </p:sldMasterIdLst>
  <p:notesMasterIdLst>
    <p:notesMasterId r:id="rId15"/>
  </p:notesMasterIdLst>
  <p:sldIdLst>
    <p:sldId id="318" r:id="rId3"/>
    <p:sldId id="319" r:id="rId4"/>
    <p:sldId id="1516" r:id="rId5"/>
    <p:sldId id="1517" r:id="rId6"/>
    <p:sldId id="1518" r:id="rId7"/>
    <p:sldId id="1519" r:id="rId8"/>
    <p:sldId id="1526" r:id="rId9"/>
    <p:sldId id="1520" r:id="rId10"/>
    <p:sldId id="1523" r:id="rId11"/>
    <p:sldId id="1524" r:id="rId12"/>
    <p:sldId id="1525" r:id="rId13"/>
    <p:sldId id="262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987" autoAdjust="0"/>
    <p:restoredTop sz="94660"/>
  </p:normalViewPr>
  <p:slideViewPr>
    <p:cSldViewPr snapToGrid="0">
      <p:cViewPr varScale="1">
        <p:scale>
          <a:sx n="90" d="100"/>
          <a:sy n="90" d="100"/>
        </p:scale>
        <p:origin x="355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customXml" Target="../customXml/item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20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EB85FB-C5FD-4A3F-8B4B-A76ADEB4BF8C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806543-4412-4330-AA6F-76767B43A6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95062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577ACA-3ADA-4FF5-A664-0569D903E53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17229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577ACA-3ADA-4FF5-A664-0569D903E53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2638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577ACA-3ADA-4FF5-A664-0569D903E53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16576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577ACA-3ADA-4FF5-A664-0569D903E53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60394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577ACA-3ADA-4FF5-A664-0569D903E53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237133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577ACA-3ADA-4FF5-A664-0569D903E53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39243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594534-7A17-4574-AACB-536132A2BA9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469036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577ACA-3ADA-4FF5-A664-0569D903E53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530977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577ACA-3ADA-4FF5-A664-0569D903E53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75584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594534-7A17-4574-AACB-536132A2BA9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68660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577ACA-3ADA-4FF5-A664-0569D903E53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37377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594534-7A17-4574-AACB-536132A2BA9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49935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psuportal.neocaseonline.com/default.aspx?pageId=1256" TargetMode="External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AB9A9C6-B8E3-2A41-AF1C-B44611D7F3B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5100" y="114300"/>
            <a:ext cx="5676900" cy="67437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E4E5EF8-3F55-CC40-8877-5D48D7C063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570961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40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FD648D3-80FB-6246-9942-F676252E6F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693324"/>
            <a:ext cx="9144000" cy="648392"/>
          </a:xfrm>
        </p:spPr>
        <p:txBody>
          <a:bodyPr/>
          <a:lstStyle>
            <a:lvl1pPr marL="0" indent="0" algn="l">
              <a:buNone/>
              <a:defRPr sz="2400">
                <a:solidFill>
                  <a:srgbClr val="1E407C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6" name="Picture 5" descr="Penn State Shield with College of Earth and Mineral Sciences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81371" y="5225552"/>
            <a:ext cx="3867521" cy="1332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72474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solidFill>
                  <a:srgbClr val="1E407C"/>
                </a:solidFill>
              </a:defRPr>
            </a:lvl1pPr>
            <a:lvl2pPr>
              <a:defRPr>
                <a:solidFill>
                  <a:srgbClr val="1E407C"/>
                </a:solidFill>
              </a:defRPr>
            </a:lvl2pPr>
            <a:lvl3pPr>
              <a:defRPr>
                <a:solidFill>
                  <a:srgbClr val="1E407C"/>
                </a:solidFill>
              </a:defRPr>
            </a:lvl3pPr>
            <a:lvl4pPr>
              <a:defRPr>
                <a:solidFill>
                  <a:srgbClr val="1E407C"/>
                </a:solidFill>
              </a:defRPr>
            </a:lvl4pPr>
            <a:lvl5pPr>
              <a:defRPr>
                <a:solidFill>
                  <a:srgbClr val="1E407C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solidFill>
                  <a:srgbClr val="1E407C"/>
                </a:solidFill>
              </a:defRPr>
            </a:lvl1pPr>
            <a:lvl2pPr>
              <a:defRPr>
                <a:solidFill>
                  <a:srgbClr val="1E407C"/>
                </a:solidFill>
              </a:defRPr>
            </a:lvl2pPr>
            <a:lvl3pPr>
              <a:defRPr>
                <a:solidFill>
                  <a:srgbClr val="1E407C"/>
                </a:solidFill>
              </a:defRPr>
            </a:lvl3pPr>
            <a:lvl4pPr>
              <a:defRPr>
                <a:solidFill>
                  <a:srgbClr val="1E407C"/>
                </a:solidFill>
              </a:defRPr>
            </a:lvl4pPr>
            <a:lvl5pPr>
              <a:defRPr>
                <a:solidFill>
                  <a:srgbClr val="1E407C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704FCAC-D9D3-9E4F-B7F2-077EAFFC4BA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0445" y="3993267"/>
            <a:ext cx="2411555" cy="2864733"/>
          </a:xfrm>
          <a:prstGeom prst="rect">
            <a:avLst/>
          </a:prstGeom>
        </p:spPr>
      </p:pic>
      <p:pic>
        <p:nvPicPr>
          <p:cNvPr id="6" name="Picture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00102" y="5986931"/>
            <a:ext cx="2452648" cy="845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99760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solidFill>
                  <a:srgbClr val="1E407C"/>
                </a:solidFill>
              </a:defRPr>
            </a:lvl1pPr>
            <a:lvl2pPr>
              <a:defRPr>
                <a:solidFill>
                  <a:srgbClr val="1E407C"/>
                </a:solidFill>
              </a:defRPr>
            </a:lvl2pPr>
            <a:lvl3pPr>
              <a:defRPr>
                <a:solidFill>
                  <a:srgbClr val="1E407C"/>
                </a:solidFill>
              </a:defRPr>
            </a:lvl3pPr>
            <a:lvl4pPr>
              <a:defRPr>
                <a:solidFill>
                  <a:srgbClr val="1E407C"/>
                </a:solidFill>
              </a:defRPr>
            </a:lvl4pPr>
            <a:lvl5pPr>
              <a:defRPr>
                <a:solidFill>
                  <a:srgbClr val="1E407C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solidFill>
                  <a:srgbClr val="1E407C"/>
                </a:solidFill>
              </a:defRPr>
            </a:lvl1pPr>
            <a:lvl2pPr>
              <a:defRPr>
                <a:solidFill>
                  <a:srgbClr val="1E407C"/>
                </a:solidFill>
              </a:defRPr>
            </a:lvl2pPr>
            <a:lvl3pPr>
              <a:defRPr>
                <a:solidFill>
                  <a:srgbClr val="1E407C"/>
                </a:solidFill>
              </a:defRPr>
            </a:lvl3pPr>
            <a:lvl4pPr>
              <a:defRPr>
                <a:solidFill>
                  <a:srgbClr val="1E407C"/>
                </a:solidFill>
              </a:defRPr>
            </a:lvl4pPr>
            <a:lvl5pPr>
              <a:defRPr>
                <a:solidFill>
                  <a:srgbClr val="1E407C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DA9A80ED-AD02-51AA-D88C-EF7EE0A4DA8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838200" y="5652403"/>
            <a:ext cx="5181600" cy="1049119"/>
          </a:xfrm>
        </p:spPr>
        <p:txBody>
          <a:bodyPr/>
          <a:lstStyle>
            <a:lvl1pPr>
              <a:defRPr>
                <a:solidFill>
                  <a:srgbClr val="1E407C"/>
                </a:solidFill>
              </a:defRPr>
            </a:lvl1pPr>
            <a:lvl2pPr>
              <a:defRPr>
                <a:solidFill>
                  <a:srgbClr val="1E407C"/>
                </a:solidFill>
              </a:defRPr>
            </a:lvl2pPr>
            <a:lvl3pPr>
              <a:defRPr>
                <a:solidFill>
                  <a:srgbClr val="1E407C"/>
                </a:solidFill>
              </a:defRPr>
            </a:lvl3pPr>
            <a:lvl4pPr>
              <a:defRPr>
                <a:solidFill>
                  <a:srgbClr val="1E407C"/>
                </a:solidFill>
              </a:defRPr>
            </a:lvl4pPr>
            <a:lvl5pPr>
              <a:defRPr>
                <a:solidFill>
                  <a:srgbClr val="1E407C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704FCAC-D9D3-9E4F-B7F2-077EAFFC4B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0445" y="3993267"/>
            <a:ext cx="2411555" cy="2864733"/>
          </a:xfrm>
          <a:prstGeom prst="rect">
            <a:avLst/>
          </a:prstGeom>
        </p:spPr>
      </p:pic>
      <p:pic>
        <p:nvPicPr>
          <p:cNvPr id="6" name="Picture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00102" y="5986931"/>
            <a:ext cx="2452648" cy="845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9615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solidFill>
                  <a:srgbClr val="1E407C"/>
                </a:solidFill>
              </a:defRPr>
            </a:lvl1pPr>
            <a:lvl2pPr>
              <a:defRPr>
                <a:solidFill>
                  <a:srgbClr val="1E407C"/>
                </a:solidFill>
              </a:defRPr>
            </a:lvl2pPr>
            <a:lvl3pPr>
              <a:defRPr>
                <a:solidFill>
                  <a:srgbClr val="1E407C"/>
                </a:solidFill>
              </a:defRPr>
            </a:lvl3pPr>
            <a:lvl4pPr>
              <a:defRPr>
                <a:solidFill>
                  <a:srgbClr val="1E407C"/>
                </a:solidFill>
              </a:defRPr>
            </a:lvl4pPr>
            <a:lvl5pPr>
              <a:defRPr>
                <a:solidFill>
                  <a:srgbClr val="1E407C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solidFill>
                  <a:srgbClr val="1E407C"/>
                </a:solidFill>
              </a:defRPr>
            </a:lvl1pPr>
            <a:lvl2pPr>
              <a:defRPr>
                <a:solidFill>
                  <a:srgbClr val="1E407C"/>
                </a:solidFill>
              </a:defRPr>
            </a:lvl2pPr>
            <a:lvl3pPr>
              <a:defRPr>
                <a:solidFill>
                  <a:srgbClr val="1E407C"/>
                </a:solidFill>
              </a:defRPr>
            </a:lvl3pPr>
            <a:lvl4pPr>
              <a:defRPr>
                <a:solidFill>
                  <a:srgbClr val="1E407C"/>
                </a:solidFill>
              </a:defRPr>
            </a:lvl4pPr>
            <a:lvl5pPr>
              <a:defRPr>
                <a:solidFill>
                  <a:srgbClr val="1E407C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DA9A80ED-AD02-51AA-D88C-EF7EE0A4DA8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838200" y="5462371"/>
            <a:ext cx="5181600" cy="1049119"/>
          </a:xfrm>
        </p:spPr>
        <p:txBody>
          <a:bodyPr/>
          <a:lstStyle>
            <a:lvl1pPr>
              <a:defRPr>
                <a:solidFill>
                  <a:srgbClr val="1E407C"/>
                </a:solidFill>
              </a:defRPr>
            </a:lvl1pPr>
            <a:lvl2pPr>
              <a:defRPr>
                <a:solidFill>
                  <a:srgbClr val="1E407C"/>
                </a:solidFill>
              </a:defRPr>
            </a:lvl2pPr>
            <a:lvl3pPr marL="11430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>
                <a:solidFill>
                  <a:srgbClr val="1E407C"/>
                </a:solidFill>
              </a:defRPr>
            </a:lvl3pPr>
            <a:lvl4pPr>
              <a:defRPr>
                <a:solidFill>
                  <a:srgbClr val="1E407C"/>
                </a:solidFill>
              </a:defRPr>
            </a:lvl4pPr>
            <a:lvl5pPr>
              <a:defRPr>
                <a:solidFill>
                  <a:srgbClr val="1E407C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Third </a:t>
            </a:r>
            <a:r>
              <a:rPr lang="en-US" err="1"/>
              <a:t>level</a:t>
            </a:r>
            <a:r>
              <a:rPr lang="en-US" b="1" err="1">
                <a:solidFill>
                  <a:srgbClr val="1E407C"/>
                </a:solidFill>
              </a:rPr>
              <a:t>Interested</a:t>
            </a:r>
            <a:r>
              <a:rPr lang="en-US" b="1">
                <a:solidFill>
                  <a:srgbClr val="1E407C"/>
                </a:solidFill>
              </a:rPr>
              <a:t>?</a:t>
            </a:r>
            <a:r>
              <a:rPr lang="en-US">
                <a:solidFill>
                  <a:srgbClr val="1E407C"/>
                </a:solidFill>
              </a:rPr>
              <a:t> </a:t>
            </a:r>
            <a:r>
              <a:rPr lang="en-US">
                <a:solidFill>
                  <a:srgbClr val="1E407C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Expression of Interest Form</a:t>
            </a:r>
            <a:endParaRPr lang="en-US">
              <a:solidFill>
                <a:srgbClr val="1E407C"/>
              </a:solidFill>
            </a:endParaRPr>
          </a:p>
          <a:p>
            <a:pPr lvl="2"/>
            <a:endParaRPr lang="en-US"/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DCE2E75C-0826-95C3-34D2-BED5515D1B3E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6172200" y="5462371"/>
            <a:ext cx="5181600" cy="1049119"/>
          </a:xfrm>
        </p:spPr>
        <p:txBody>
          <a:bodyPr/>
          <a:lstStyle>
            <a:lvl1pPr>
              <a:defRPr>
                <a:solidFill>
                  <a:srgbClr val="1E407C"/>
                </a:solidFill>
              </a:defRPr>
            </a:lvl1pPr>
            <a:lvl2pPr>
              <a:defRPr>
                <a:solidFill>
                  <a:srgbClr val="1E407C"/>
                </a:solidFill>
              </a:defRPr>
            </a:lvl2pPr>
            <a:lvl3pPr marL="11430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>
                <a:solidFill>
                  <a:srgbClr val="1E407C"/>
                </a:solidFill>
              </a:defRPr>
            </a:lvl3pPr>
            <a:lvl4pPr>
              <a:defRPr>
                <a:solidFill>
                  <a:srgbClr val="1E407C"/>
                </a:solidFill>
              </a:defRPr>
            </a:lvl4pPr>
            <a:lvl5pPr>
              <a:defRPr>
                <a:solidFill>
                  <a:srgbClr val="1E407C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Third </a:t>
            </a:r>
            <a:r>
              <a:rPr lang="en-US" err="1"/>
              <a:t>level</a:t>
            </a:r>
            <a:r>
              <a:rPr lang="en-US" b="1" err="1">
                <a:solidFill>
                  <a:srgbClr val="1E407C"/>
                </a:solidFill>
              </a:rPr>
              <a:t>Interested</a:t>
            </a:r>
            <a:r>
              <a:rPr lang="en-US" b="1">
                <a:solidFill>
                  <a:srgbClr val="1E407C"/>
                </a:solidFill>
              </a:rPr>
              <a:t>?</a:t>
            </a:r>
            <a:r>
              <a:rPr lang="en-US">
                <a:solidFill>
                  <a:srgbClr val="1E407C"/>
                </a:solidFill>
              </a:rPr>
              <a:t> </a:t>
            </a:r>
            <a:r>
              <a:rPr lang="en-US">
                <a:solidFill>
                  <a:srgbClr val="1E407C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Expression of Interest Form</a:t>
            </a:r>
            <a:endParaRPr lang="en-US">
              <a:solidFill>
                <a:srgbClr val="1E407C"/>
              </a:solidFill>
            </a:endParaRPr>
          </a:p>
          <a:p>
            <a:pPr lvl="2"/>
            <a:endParaRPr lang="en-US"/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704FCAC-D9D3-9E4F-B7F2-077EAFFC4B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0445" y="3993267"/>
            <a:ext cx="2411555" cy="2864733"/>
          </a:xfrm>
          <a:prstGeom prst="rect">
            <a:avLst/>
          </a:prstGeom>
        </p:spPr>
      </p:pic>
      <p:pic>
        <p:nvPicPr>
          <p:cNvPr id="6" name="Picture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00102" y="5986931"/>
            <a:ext cx="2452648" cy="845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12528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43659CE-AB87-2E42-9B51-E4338EB7739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0445" y="3993267"/>
            <a:ext cx="2411555" cy="2864733"/>
          </a:xfrm>
          <a:prstGeom prst="rect">
            <a:avLst/>
          </a:prstGeom>
        </p:spPr>
      </p:pic>
      <p:pic>
        <p:nvPicPr>
          <p:cNvPr id="4" name="Pictur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00102" y="5986931"/>
            <a:ext cx="2452648" cy="845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9439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704FCAC-D9D3-9E4F-B7F2-077EAFFC4BA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0445" y="3993267"/>
            <a:ext cx="2411555" cy="286473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0115303-0D88-FC4F-A64A-0DABCD2F0B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86159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C8021D-5040-E443-B438-B5DF5DB17B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1E407C"/>
                </a:solidFill>
              </a:defRPr>
            </a:lvl1pPr>
            <a:lvl2pPr>
              <a:defRPr>
                <a:solidFill>
                  <a:srgbClr val="1E407C"/>
                </a:solidFill>
              </a:defRPr>
            </a:lvl2pPr>
            <a:lvl3pPr>
              <a:defRPr>
                <a:solidFill>
                  <a:srgbClr val="1E407C"/>
                </a:solidFill>
              </a:defRPr>
            </a:lvl3pPr>
            <a:lvl4pPr>
              <a:defRPr>
                <a:solidFill>
                  <a:srgbClr val="1E407C"/>
                </a:solidFill>
              </a:defRPr>
            </a:lvl4pPr>
            <a:lvl5pPr>
              <a:defRPr>
                <a:solidFill>
                  <a:srgbClr val="1E407C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6" name="Picture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00102" y="5986931"/>
            <a:ext cx="2452648" cy="845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5381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843659CE-AB87-2E42-9B51-E4338EB7739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0445" y="3993267"/>
            <a:ext cx="2411555" cy="2864733"/>
          </a:xfrm>
          <a:prstGeom prst="rect">
            <a:avLst/>
          </a:prstGeom>
        </p:spPr>
      </p:pic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66C763D1-54E7-1F4C-9A40-8033FD87C96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49963" y="1250950"/>
            <a:ext cx="5303837" cy="4819111"/>
          </a:xfrm>
        </p:spPr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115303-0D88-FC4F-A64A-0DABCD2F0B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86159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C8021D-5040-E443-B438-B5DF5DB17B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0951"/>
            <a:ext cx="5085945" cy="4819110"/>
          </a:xfrm>
        </p:spPr>
        <p:txBody>
          <a:bodyPr/>
          <a:lstStyle>
            <a:lvl1pPr>
              <a:defRPr>
                <a:solidFill>
                  <a:srgbClr val="1E407C"/>
                </a:solidFill>
              </a:defRPr>
            </a:lvl1pPr>
            <a:lvl2pPr>
              <a:defRPr>
                <a:solidFill>
                  <a:srgbClr val="1E407C"/>
                </a:solidFill>
              </a:defRPr>
            </a:lvl2pPr>
            <a:lvl3pPr>
              <a:defRPr>
                <a:solidFill>
                  <a:srgbClr val="1E407C"/>
                </a:solidFill>
              </a:defRPr>
            </a:lvl3pPr>
            <a:lvl4pPr>
              <a:defRPr>
                <a:solidFill>
                  <a:srgbClr val="1E407C"/>
                </a:solidFill>
              </a:defRPr>
            </a:lvl4pPr>
            <a:lvl5pPr>
              <a:defRPr>
                <a:solidFill>
                  <a:srgbClr val="1E407C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Picture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00102" y="5986931"/>
            <a:ext cx="2452648" cy="845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251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10D1FE8A-B770-A54B-BB1F-BB647AC8A8F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0445" y="3993267"/>
            <a:ext cx="2411555" cy="286473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0115303-0D88-FC4F-A64A-0DABCD2F0B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86159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C8021D-5040-E443-B438-B5DF5DB17B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0951"/>
            <a:ext cx="10515600" cy="4284087"/>
          </a:xfrm>
        </p:spPr>
        <p:txBody>
          <a:bodyPr/>
          <a:lstStyle>
            <a:lvl1pPr>
              <a:defRPr>
                <a:solidFill>
                  <a:srgbClr val="1E407C"/>
                </a:solidFill>
              </a:defRPr>
            </a:lvl1pPr>
            <a:lvl2pPr>
              <a:defRPr>
                <a:solidFill>
                  <a:srgbClr val="1E407C"/>
                </a:solidFill>
              </a:defRPr>
            </a:lvl2pPr>
            <a:lvl3pPr>
              <a:defRPr>
                <a:solidFill>
                  <a:srgbClr val="1E407C"/>
                </a:solidFill>
              </a:defRPr>
            </a:lvl3pPr>
            <a:lvl4pPr>
              <a:defRPr>
                <a:solidFill>
                  <a:srgbClr val="1E407C"/>
                </a:solidFill>
              </a:defRPr>
            </a:lvl4pPr>
            <a:lvl5pPr>
              <a:defRPr>
                <a:solidFill>
                  <a:srgbClr val="1E407C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062243-C1CF-714B-A683-D890075FBD6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5592763"/>
            <a:ext cx="6516688" cy="836612"/>
          </a:xfrm>
        </p:spPr>
        <p:txBody>
          <a:bodyPr/>
          <a:lstStyle>
            <a:lvl1pPr>
              <a:defRPr sz="2000">
                <a:solidFill>
                  <a:srgbClr val="1E407C"/>
                </a:solidFill>
              </a:defRPr>
            </a:lvl1pPr>
            <a:lvl2pPr>
              <a:defRPr>
                <a:solidFill>
                  <a:srgbClr val="1E407C"/>
                </a:solidFill>
              </a:defRPr>
            </a:lvl2pPr>
            <a:lvl3pPr>
              <a:defRPr>
                <a:solidFill>
                  <a:srgbClr val="1E407C"/>
                </a:solidFill>
              </a:defRPr>
            </a:lvl3pPr>
            <a:lvl4pPr>
              <a:defRPr>
                <a:solidFill>
                  <a:srgbClr val="1E407C"/>
                </a:solidFill>
              </a:defRPr>
            </a:lvl4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Picture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00102" y="5986931"/>
            <a:ext cx="2452648" cy="845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0710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F89896-24B9-D543-BC49-89300DAB77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7048" y="1124712"/>
            <a:ext cx="7928237" cy="1675487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384264-DB8D-274D-83EB-C183729E59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27048" y="2800199"/>
            <a:ext cx="7928237" cy="1353512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45994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23A049B-E848-0344-AD81-982DC96C73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5100" y="114300"/>
            <a:ext cx="5676900" cy="67437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E4E5EF8-3F55-CC40-8877-5D48D7C0631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1570961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400">
                <a:solidFill>
                  <a:schemeClr val="accent2"/>
                </a:solidFill>
              </a:defRPr>
            </a:lvl1pPr>
          </a:lstStyle>
          <a:p>
            <a:r>
              <a:rPr lang="en-US"/>
              <a:t>Thank you.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FD648D3-80FB-6246-9942-F676252E6F9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797665"/>
            <a:ext cx="5139447" cy="1279903"/>
          </a:xfrm>
        </p:spPr>
        <p:txBody>
          <a:bodyPr/>
          <a:lstStyle>
            <a:lvl1pPr marL="0" indent="0" algn="l">
              <a:buNone/>
              <a:defRPr sz="2400">
                <a:solidFill>
                  <a:srgbClr val="1E407C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Contact information</a:t>
            </a:r>
          </a:p>
        </p:txBody>
      </p:sp>
      <p:pic>
        <p:nvPicPr>
          <p:cNvPr id="8" name="Picture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81371" y="5225552"/>
            <a:ext cx="3867521" cy="1332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77269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4958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losing"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hank you">
            <a:extLst>
              <a:ext uri="{FF2B5EF4-FFF2-40B4-BE49-F238E27FC236}">
                <a16:creationId xmlns:a16="http://schemas.microsoft.com/office/drawing/2014/main" id="{84CE99D6-8899-B645-F25D-000CF20DD63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 hasCustomPrompt="1"/>
          </p:nvPr>
        </p:nvSpPr>
        <p:spPr>
          <a:xfrm>
            <a:off x="1280160" y="2528668"/>
            <a:ext cx="7485618" cy="784830"/>
          </a:xfrm>
        </p:spPr>
        <p:txBody>
          <a:bodyPr wrap="square" lIns="91440" anchor="b" anchorCtr="0">
            <a:spAutoFit/>
          </a:bodyPr>
          <a:lstStyle>
            <a:lvl1pPr fontAlgn="b">
              <a:lnSpc>
                <a:spcPct val="75000"/>
              </a:lnSpc>
              <a:defRPr lang="en-US" sz="6000" b="0" i="0" kern="1200" baseline="0" dirty="0">
                <a:solidFill>
                  <a:schemeClr val="bg1"/>
                </a:solidFill>
                <a:latin typeface="+mj-lt"/>
                <a:ea typeface="Roboto Slab" pitchFamily="2" charset="0"/>
                <a:cs typeface="Roboto Slab" pitchFamily="2" charset="0"/>
              </a:defRPr>
            </a:lvl1pPr>
          </a:lstStyle>
          <a:p>
            <a:r>
              <a:rPr lang="en-US"/>
              <a:t>Thank you.</a:t>
            </a:r>
          </a:p>
        </p:txBody>
      </p:sp>
      <p:sp>
        <p:nvSpPr>
          <p:cNvPr id="6" name="Contact information">
            <a:extLst>
              <a:ext uri="{FF2B5EF4-FFF2-40B4-BE49-F238E27FC236}">
                <a16:creationId xmlns:a16="http://schemas.microsoft.com/office/drawing/2014/main" id="{C8587763-AED3-9FA3-765C-D018ECA72B5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0" hasCustomPrompt="1"/>
          </p:nvPr>
        </p:nvSpPr>
        <p:spPr>
          <a:xfrm>
            <a:off x="1280160" y="3354485"/>
            <a:ext cx="7442964" cy="424732"/>
          </a:xfrm>
        </p:spPr>
        <p:txBody>
          <a:bodyPr lIns="91440">
            <a:sp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US" sz="2400" kern="120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Contact information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2FBAE165-854E-B03A-D7AF-9765A4CEE16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/>
        <p:txBody>
          <a:bodyPr/>
          <a:lstStyle/>
          <a:p>
            <a:fld id="{7AE81EE8-44D6-3349-8A8F-5240534244AF}" type="slidenum">
              <a:rPr lang="en-US" smtClean="0"/>
              <a:t>‹#›</a:t>
            </a:fld>
            <a:endParaRPr lang="en-US"/>
          </a:p>
        </p:txBody>
      </p:sp>
      <p:pic>
        <p:nvPicPr>
          <p:cNvPr id="4" name="Picture 3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FD577968-28B0-A4C2-381B-027CC9A2EE7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269" y="4906869"/>
            <a:ext cx="4041931" cy="1632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40105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-with-images"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hank you">
            <a:extLst>
              <a:ext uri="{FF2B5EF4-FFF2-40B4-BE49-F238E27FC236}">
                <a16:creationId xmlns:a16="http://schemas.microsoft.com/office/drawing/2014/main" id="{84CE99D6-8899-B645-F25D-000CF20DD63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 hasCustomPrompt="1"/>
          </p:nvPr>
        </p:nvSpPr>
        <p:spPr>
          <a:xfrm>
            <a:off x="1280160" y="2528668"/>
            <a:ext cx="7485618" cy="784830"/>
          </a:xfrm>
        </p:spPr>
        <p:txBody>
          <a:bodyPr wrap="square" lIns="91440" anchor="b" anchorCtr="0">
            <a:spAutoFit/>
          </a:bodyPr>
          <a:lstStyle>
            <a:lvl1pPr fontAlgn="b">
              <a:lnSpc>
                <a:spcPct val="75000"/>
              </a:lnSpc>
              <a:defRPr lang="en-US" sz="6000" b="0" i="0" kern="1200" baseline="0" dirty="0">
                <a:solidFill>
                  <a:schemeClr val="bg1"/>
                </a:solidFill>
                <a:latin typeface="+mj-lt"/>
                <a:ea typeface="Roboto Slab" pitchFamily="2" charset="0"/>
                <a:cs typeface="Roboto Slab" pitchFamily="2" charset="0"/>
              </a:defRPr>
            </a:lvl1pPr>
          </a:lstStyle>
          <a:p>
            <a:r>
              <a:rPr lang="en-US"/>
              <a:t>Thank you.</a:t>
            </a:r>
          </a:p>
        </p:txBody>
      </p:sp>
      <p:sp>
        <p:nvSpPr>
          <p:cNvPr id="6" name="Contact information">
            <a:extLst>
              <a:ext uri="{FF2B5EF4-FFF2-40B4-BE49-F238E27FC236}">
                <a16:creationId xmlns:a16="http://schemas.microsoft.com/office/drawing/2014/main" id="{C8587763-AED3-9FA3-765C-D018ECA72B5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0" hasCustomPrompt="1"/>
          </p:nvPr>
        </p:nvSpPr>
        <p:spPr>
          <a:xfrm>
            <a:off x="1280160" y="3354485"/>
            <a:ext cx="7442964" cy="424732"/>
          </a:xfrm>
        </p:spPr>
        <p:txBody>
          <a:bodyPr lIns="91440">
            <a:sp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US" sz="2400" kern="120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Contact information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2FBAE165-854E-B03A-D7AF-9765A4CEE16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/>
        <p:txBody>
          <a:bodyPr/>
          <a:lstStyle/>
          <a:p>
            <a:fld id="{7AE81EE8-44D6-3349-8A8F-5240534244AF}" type="slidenum">
              <a:rPr lang="en-US" smtClean="0"/>
              <a:t>‹#›</a:t>
            </a:fld>
            <a:endParaRPr lang="en-US"/>
          </a:p>
        </p:txBody>
      </p:sp>
      <p:pic>
        <p:nvPicPr>
          <p:cNvPr id="4" name="Picture 3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FD577968-28B0-A4C2-381B-027CC9A2EE7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269" y="4906869"/>
            <a:ext cx="4041931" cy="163204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B8A345-0623-14F1-AB28-29DF6365700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700963" y="279400"/>
            <a:ext cx="4387850" cy="64579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14A47A0-B8D6-7247-31D3-BA4FD140F40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17563" y="317500"/>
            <a:ext cx="5737225" cy="30368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463BBB66-C1F1-9A06-0758-B4C5D127E8AE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817563" y="3779838"/>
            <a:ext cx="6208712" cy="27590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134248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Section Header"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6">
            <a:extLst>
              <a:ext uri="{FF2B5EF4-FFF2-40B4-BE49-F238E27FC236}">
                <a16:creationId xmlns:a16="http://schemas.microsoft.com/office/drawing/2014/main" id="{1F4AE6DC-E826-EBD2-8C59-EBB4A16D88C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3262313"/>
            <a:ext cx="12192000" cy="3595687"/>
          </a:xfrm>
          <a:gradFill>
            <a:gsLst>
              <a:gs pos="0">
                <a:srgbClr val="001E44">
                  <a:alpha val="24770"/>
                </a:srgbClr>
              </a:gs>
              <a:gs pos="73000">
                <a:srgbClr val="001E44">
                  <a:alpha val="15000"/>
                </a:srgbClr>
              </a:gs>
              <a:gs pos="98000">
                <a:srgbClr val="001E44">
                  <a:alpha val="49989"/>
                </a:srgbClr>
              </a:gs>
            </a:gsLst>
            <a:lin ang="5400000" scaled="1"/>
          </a:gradFill>
        </p:spPr>
        <p:txBody>
          <a:bodyPr bIns="365760" anchor="b" anchorCtr="1"/>
          <a:lstStyle>
            <a:lvl1pPr marL="0" indent="0" algn="ctr">
              <a:buFontTx/>
              <a:buNone/>
              <a:defRPr i="1">
                <a:solidFill>
                  <a:schemeClr val="tx2">
                    <a:lumMod val="10000"/>
                    <a:lumOff val="9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/>
          </a:p>
        </p:txBody>
      </p:sp>
      <p:sp>
        <p:nvSpPr>
          <p:cNvPr id="2" name="Section Header">
            <a:extLst>
              <a:ext uri="{FF2B5EF4-FFF2-40B4-BE49-F238E27FC236}">
                <a16:creationId xmlns:a16="http://schemas.microsoft.com/office/drawing/2014/main" id="{ED51F017-07A9-6C4C-D0A2-5A1A64E359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80160" y="1828800"/>
            <a:ext cx="10515600" cy="600164"/>
          </a:xfrm>
        </p:spPr>
        <p:txBody>
          <a:bodyPr anchor="b" anchorCtr="0">
            <a:spAutoFit/>
          </a:bodyPr>
          <a:lstStyle>
            <a:lvl1pPr fontAlgn="b">
              <a:lnSpc>
                <a:spcPct val="75000"/>
              </a:lnSpc>
              <a:defRPr lang="en-US" sz="4400" b="0" i="0" kern="1200" baseline="0" dirty="0">
                <a:solidFill>
                  <a:schemeClr val="bg1"/>
                </a:solidFill>
                <a:latin typeface="+mj-lt"/>
                <a:ea typeface="Roboto Slab" pitchFamily="2" charset="0"/>
                <a:cs typeface="Roboto Slab" pitchFamily="2" charset="0"/>
              </a:defRPr>
            </a:lvl1pPr>
          </a:lstStyle>
          <a:p>
            <a:r>
              <a:rPr lang="en-US"/>
              <a:t>Section Header</a:t>
            </a:r>
          </a:p>
        </p:txBody>
      </p:sp>
      <p:sp>
        <p:nvSpPr>
          <p:cNvPr id="9" name="Optional body copy">
            <a:extLst>
              <a:ext uri="{FF2B5EF4-FFF2-40B4-BE49-F238E27FC236}">
                <a16:creationId xmlns:a16="http://schemas.microsoft.com/office/drawing/2014/main" id="{1371F1C5-C3F6-31DC-E6E9-453970B7748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80160" y="2460687"/>
            <a:ext cx="7442964" cy="424732"/>
          </a:xfrm>
        </p:spPr>
        <p:txBody>
          <a:bodyPr>
            <a:sp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US" sz="2400" kern="120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Optional body copy</a:t>
            </a:r>
          </a:p>
        </p:txBody>
      </p:sp>
    </p:spTree>
    <p:extLst>
      <p:ext uri="{BB962C8B-B14F-4D97-AF65-F5344CB8AC3E}">
        <p14:creationId xmlns:p14="http://schemas.microsoft.com/office/powerpoint/2010/main" val="26167349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Section Header"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6">
            <a:extLst>
              <a:ext uri="{FF2B5EF4-FFF2-40B4-BE49-F238E27FC236}">
                <a16:creationId xmlns:a16="http://schemas.microsoft.com/office/drawing/2014/main" id="{1F4AE6DC-E826-EBD2-8C59-EBB4A16D88C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3262313"/>
            <a:ext cx="12192000" cy="3595687"/>
          </a:xfrm>
          <a:gradFill>
            <a:gsLst>
              <a:gs pos="0">
                <a:srgbClr val="001E44">
                  <a:alpha val="24770"/>
                </a:srgbClr>
              </a:gs>
              <a:gs pos="73000">
                <a:srgbClr val="001E44">
                  <a:alpha val="15000"/>
                </a:srgbClr>
              </a:gs>
              <a:gs pos="98000">
                <a:srgbClr val="001E44">
                  <a:alpha val="49989"/>
                </a:srgbClr>
              </a:gs>
            </a:gsLst>
            <a:lin ang="5400000" scaled="1"/>
          </a:gradFill>
        </p:spPr>
        <p:txBody>
          <a:bodyPr bIns="365760" anchor="b" anchorCtr="1"/>
          <a:lstStyle>
            <a:lvl1pPr marL="0" indent="0" algn="ctr">
              <a:buFontTx/>
              <a:buNone/>
              <a:defRPr i="1">
                <a:solidFill>
                  <a:schemeClr val="tx2">
                    <a:lumMod val="10000"/>
                    <a:lumOff val="9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/>
          </a:p>
        </p:txBody>
      </p:sp>
      <p:sp>
        <p:nvSpPr>
          <p:cNvPr id="2" name="Section Header">
            <a:extLst>
              <a:ext uri="{FF2B5EF4-FFF2-40B4-BE49-F238E27FC236}">
                <a16:creationId xmlns:a16="http://schemas.microsoft.com/office/drawing/2014/main" id="{ED51F017-07A9-6C4C-D0A2-5A1A64E359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80160" y="1828800"/>
            <a:ext cx="10515600" cy="600164"/>
          </a:xfrm>
        </p:spPr>
        <p:txBody>
          <a:bodyPr anchor="b" anchorCtr="0">
            <a:spAutoFit/>
          </a:bodyPr>
          <a:lstStyle>
            <a:lvl1pPr fontAlgn="b">
              <a:lnSpc>
                <a:spcPct val="75000"/>
              </a:lnSpc>
              <a:defRPr lang="en-US" sz="4400" b="0" i="0" kern="1200" baseline="0" dirty="0">
                <a:solidFill>
                  <a:schemeClr val="bg1"/>
                </a:solidFill>
                <a:latin typeface="+mj-lt"/>
                <a:ea typeface="Roboto Slab" pitchFamily="2" charset="0"/>
                <a:cs typeface="Roboto Slab" pitchFamily="2" charset="0"/>
              </a:defRPr>
            </a:lvl1pPr>
          </a:lstStyle>
          <a:p>
            <a:r>
              <a:rPr lang="en-US"/>
              <a:t>Section Header</a:t>
            </a:r>
          </a:p>
        </p:txBody>
      </p:sp>
      <p:sp>
        <p:nvSpPr>
          <p:cNvPr id="9" name="Optional body copy">
            <a:extLst>
              <a:ext uri="{FF2B5EF4-FFF2-40B4-BE49-F238E27FC236}">
                <a16:creationId xmlns:a16="http://schemas.microsoft.com/office/drawing/2014/main" id="{1371F1C5-C3F6-31DC-E6E9-453970B7748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80160" y="2460687"/>
            <a:ext cx="7442964" cy="424732"/>
          </a:xfrm>
        </p:spPr>
        <p:txBody>
          <a:bodyPr>
            <a:sp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US" sz="2400" kern="120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Optional body copy</a:t>
            </a:r>
          </a:p>
        </p:txBody>
      </p:sp>
    </p:spTree>
    <p:extLst>
      <p:ext uri="{BB962C8B-B14F-4D97-AF65-F5344CB8AC3E}">
        <p14:creationId xmlns:p14="http://schemas.microsoft.com/office/powerpoint/2010/main" val="42925469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EDB7C4-CA69-F55B-6758-59C2350041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60DD29A-2198-B30F-CFE5-933DE118B7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F0E930-DD9E-EDAB-E858-9ABFA40850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73787-9437-134F-800E-6AADE5DA7DED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FDC924-9E07-EAD2-B796-955C0F860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C01168-86CC-675B-E41B-1156D41C62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99165-806E-CD48-A7B0-CB50744977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6601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C1A95E-220A-859B-33A8-19E7B42BF8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B20C22-5243-693E-A41E-A3EAEEF386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EDA447-0DAE-42A5-85B2-5BB99B5AA2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73787-9437-134F-800E-6AADE5DA7DED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104C51-E2F9-B144-A7DF-F6EBA13BDA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EE105E-5E19-F30D-D534-B2BE2DD87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99165-806E-CD48-A7B0-CB50744977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86887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6E08C5-BF2F-842B-45A3-FF7D4188DB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E40D8E-B619-128E-ED56-BD05171021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2E686D-0510-C21C-D8D6-B0F1BF9155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73787-9437-134F-800E-6AADE5DA7DED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C48A63-6F92-D9D9-185F-73CFD16321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907FFA-2FA5-E455-BF33-714DD354FC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99165-806E-CD48-A7B0-CB50744977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8448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BFF866-7146-D851-2C02-1B089FE265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BDAD7A-F1F3-E368-CC3E-5FA947FD97E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Box 1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B0C821-B985-9C96-C38D-246EC4E92F3B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Box 2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8590E5-5ED9-CA90-CE9C-BE9356DD74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73787-9437-134F-800E-6AADE5DA7DED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F470B1-B7E9-B88E-F8D8-1C1AE46CE6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7E81C0-0942-9B70-DCA9-0EAD7E723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99165-806E-CD48-A7B0-CB50744977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99481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Two col with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CBE7B7-8722-1F31-3EFA-92F1D1ED0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D309CF-51C5-5E25-A45E-DF117C4AEDD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>
            <a:noAutofit/>
          </a:bodyPr>
          <a:lstStyle>
            <a:lvl1pPr marL="0" indent="0">
              <a:buNone/>
              <a:defRPr sz="3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Box 1 Heading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4B0AB4-309C-7163-EC74-BC248778B5B0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Box 1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FC2998B-B08A-B014-1D4A-7D9BCE626D07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>
            <a:noAutofit/>
          </a:bodyPr>
          <a:lstStyle>
            <a:lvl1pPr marL="0" indent="0">
              <a:buNone/>
              <a:defRPr sz="3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Box 2 Heading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FE31128-9252-6E21-9985-02DD3E5620AA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Box 2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4D9BB48-85B5-4D83-D008-AE1D48BB24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73787-9437-134F-800E-6AADE5DA7DED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E3F5064-A1BB-A44C-2308-148DCD4BD3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DD68246-119C-CF92-517A-C0F550F12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99165-806E-CD48-A7B0-CB50744977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563680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55C6E2-798D-D02F-A2EC-DA51A41C9E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F218C89-1CED-0D6F-8815-7F9A9F1E12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73787-9437-134F-800E-6AADE5DA7DED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6FDE62-27ED-529F-1710-03CC863C3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150E890-0ED2-D763-BDF2-EE3E78ABFA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99165-806E-CD48-A7B0-CB50744977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4519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-box layout w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B0FC14-5BB4-9082-CAFA-AE1ADD0309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9724" y="136525"/>
            <a:ext cx="10577439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Section Header 1">
            <a:extLst>
              <a:ext uri="{FF2B5EF4-FFF2-40B4-BE49-F238E27FC236}">
                <a16:creationId xmlns:a16="http://schemas.microsoft.com/office/drawing/2014/main" id="{46D8F88D-5032-E896-9030-C831287EECB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39724" y="1524685"/>
            <a:ext cx="5202936" cy="461962"/>
          </a:xfrm>
        </p:spPr>
        <p:txBody>
          <a:bodyPr/>
          <a:lstStyle/>
          <a:p>
            <a:pPr lvl="0"/>
            <a:r>
              <a:rPr lang="en-US"/>
              <a:t>Box 1 Heading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Content 1">
            <a:extLst>
              <a:ext uri="{FF2B5EF4-FFF2-40B4-BE49-F238E27FC236}">
                <a16:creationId xmlns:a16="http://schemas.microsoft.com/office/drawing/2014/main" id="{0A930262-44FD-5424-C7D5-ACEF6DCB683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739724" y="2025847"/>
            <a:ext cx="5202936" cy="1828800"/>
          </a:xfrm>
        </p:spPr>
        <p:txBody>
          <a:bodyPr/>
          <a:lstStyle>
            <a:lvl4pPr marL="1371600" indent="0">
              <a:buNone/>
              <a:defRPr/>
            </a:lvl4pPr>
          </a:lstStyle>
          <a:p>
            <a:pPr lvl="0"/>
            <a:r>
              <a:rPr lang="en-US"/>
              <a:t>Box 1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1" name="Section Header 2">
            <a:extLst>
              <a:ext uri="{FF2B5EF4-FFF2-40B4-BE49-F238E27FC236}">
                <a16:creationId xmlns:a16="http://schemas.microsoft.com/office/drawing/2014/main" id="{0BE96632-CF35-842F-BA67-33058DCC77F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118367" y="1524685"/>
            <a:ext cx="5198796" cy="461962"/>
          </a:xfrm>
        </p:spPr>
        <p:txBody>
          <a:bodyPr/>
          <a:lstStyle/>
          <a:p>
            <a:pPr lvl="0"/>
            <a:r>
              <a:rPr lang="en-US"/>
              <a:t>Box 2 Heading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2">
            <a:extLst>
              <a:ext uri="{FF2B5EF4-FFF2-40B4-BE49-F238E27FC236}">
                <a16:creationId xmlns:a16="http://schemas.microsoft.com/office/drawing/2014/main" id="{544A8154-C482-9387-C0EA-528264DA82DC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118367" y="2025847"/>
            <a:ext cx="5202936" cy="1828800"/>
          </a:xfrm>
        </p:spPr>
        <p:txBody>
          <a:bodyPr/>
          <a:lstStyle/>
          <a:p>
            <a:pPr lvl="0"/>
            <a:r>
              <a:rPr lang="en-US"/>
              <a:t>Box 2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3" name="Section Header 3">
            <a:extLst>
              <a:ext uri="{FF2B5EF4-FFF2-40B4-BE49-F238E27FC236}">
                <a16:creationId xmlns:a16="http://schemas.microsoft.com/office/drawing/2014/main" id="{AEC253BC-F6BE-6B9F-5DC7-2F79349C8FC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9724" y="3976307"/>
            <a:ext cx="5202936" cy="461962"/>
          </a:xfrm>
        </p:spPr>
        <p:txBody>
          <a:bodyPr/>
          <a:lstStyle/>
          <a:p>
            <a:pPr lvl="0"/>
            <a:r>
              <a:rPr lang="en-US"/>
              <a:t>Box 3 Heading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</a:t>
            </a:r>
            <a:r>
              <a:rPr lang="en-US" err="1"/>
              <a:t>levelA</a:t>
            </a:r>
            <a:endParaRPr lang="en-US"/>
          </a:p>
        </p:txBody>
      </p:sp>
      <p:sp>
        <p:nvSpPr>
          <p:cNvPr id="12" name="Content 3">
            <a:extLst>
              <a:ext uri="{FF2B5EF4-FFF2-40B4-BE49-F238E27FC236}">
                <a16:creationId xmlns:a16="http://schemas.microsoft.com/office/drawing/2014/main" id="{3FEE5AAB-A958-5B52-BF12-BE52E0933498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739724" y="4482909"/>
            <a:ext cx="5202936" cy="1828800"/>
          </a:xfrm>
        </p:spPr>
        <p:txBody>
          <a:bodyPr/>
          <a:lstStyle/>
          <a:p>
            <a:pPr lvl="0"/>
            <a:r>
              <a:rPr lang="en-US"/>
              <a:t>Box 3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5" name="Section Header 4">
            <a:extLst>
              <a:ext uri="{FF2B5EF4-FFF2-40B4-BE49-F238E27FC236}">
                <a16:creationId xmlns:a16="http://schemas.microsoft.com/office/drawing/2014/main" id="{9D9C74E4-EFFD-CD30-CD45-AD7A0FCC56C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118367" y="3976307"/>
            <a:ext cx="5202936" cy="461962"/>
          </a:xfrm>
        </p:spPr>
        <p:txBody>
          <a:bodyPr/>
          <a:lstStyle/>
          <a:p>
            <a:pPr lvl="0"/>
            <a:r>
              <a:rPr lang="en-US"/>
              <a:t>Box 4 Heading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4">
            <a:extLst>
              <a:ext uri="{FF2B5EF4-FFF2-40B4-BE49-F238E27FC236}">
                <a16:creationId xmlns:a16="http://schemas.microsoft.com/office/drawing/2014/main" id="{463D544D-43CA-C755-38EC-503EDFA1D8BB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6118367" y="4482909"/>
            <a:ext cx="5202936" cy="1828800"/>
          </a:xfrm>
        </p:spPr>
        <p:txBody>
          <a:bodyPr/>
          <a:lstStyle/>
          <a:p>
            <a:pPr lvl="0"/>
            <a:r>
              <a:rPr lang="en-US"/>
              <a:t>Box 4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7B16D7D-1780-4710-B7BD-199FC8211E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73787-9437-134F-800E-6AADE5DA7DED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882A52B-53C0-AC24-5F03-8F0AF971A7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505301-6AFE-C636-22CC-AEF07D70C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99165-806E-CD48-A7B0-CB50744977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72161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 full then 2 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13B67-0120-CE0C-CE65-957C7E5576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F5391FD-2C20-1A72-1451-9A32582AB0E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38200" y="1690688"/>
            <a:ext cx="10515600" cy="957262"/>
          </a:xfrm>
        </p:spPr>
        <p:txBody>
          <a:bodyPr/>
          <a:lstStyle>
            <a:lvl3pPr marL="914400" indent="0">
              <a:buNone/>
              <a:defRPr/>
            </a:lvl3pPr>
          </a:lstStyle>
          <a:p>
            <a:pPr lvl="0"/>
            <a:r>
              <a:rPr lang="en-US"/>
              <a:t>Box 1 Text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DA58C57-1255-F141-8856-88FD2A61FE0B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38200" y="2647950"/>
            <a:ext cx="5119255" cy="3708400"/>
          </a:xfrm>
        </p:spPr>
        <p:txBody>
          <a:bodyPr/>
          <a:lstStyle/>
          <a:p>
            <a:pPr lvl="0"/>
            <a:r>
              <a:rPr lang="en-US"/>
              <a:t>Box 2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" name="Content Placeholder 8">
            <a:extLst>
              <a:ext uri="{FF2B5EF4-FFF2-40B4-BE49-F238E27FC236}">
                <a16:creationId xmlns:a16="http://schemas.microsoft.com/office/drawing/2014/main" id="{7B151F4C-505A-A3FC-801D-A65FE7A231DE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234544" y="2647950"/>
            <a:ext cx="5119255" cy="3708400"/>
          </a:xfrm>
        </p:spPr>
        <p:txBody>
          <a:bodyPr/>
          <a:lstStyle/>
          <a:p>
            <a:pPr lvl="0"/>
            <a:r>
              <a:rPr lang="en-US"/>
              <a:t>Box 3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30A362E-FBA0-DD9D-326E-6C20601D1A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73787-9437-134F-800E-6AADE5DA7DED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21FC522-AA01-6654-99CB-CA021E8268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459173C-AB25-37C4-D00F-85E304514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99165-806E-CD48-A7B0-CB50744977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28832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 top full width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13B67-0120-CE0C-CE65-957C7E5576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DA58C57-1255-F141-8856-88FD2A61FE0B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38199" y="1843088"/>
            <a:ext cx="5119255" cy="2711979"/>
          </a:xfrm>
        </p:spPr>
        <p:txBody>
          <a:bodyPr/>
          <a:lstStyle/>
          <a:p>
            <a:pPr lvl="0"/>
            <a:r>
              <a:rPr lang="en-US"/>
              <a:t>Box 1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" name="Content Placeholder 8">
            <a:extLst>
              <a:ext uri="{FF2B5EF4-FFF2-40B4-BE49-F238E27FC236}">
                <a16:creationId xmlns:a16="http://schemas.microsoft.com/office/drawing/2014/main" id="{7B151F4C-505A-A3FC-801D-A65FE7A231DE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234543" y="1843088"/>
            <a:ext cx="5119255" cy="2711979"/>
          </a:xfrm>
        </p:spPr>
        <p:txBody>
          <a:bodyPr/>
          <a:lstStyle/>
          <a:p>
            <a:pPr lvl="0"/>
            <a:r>
              <a:rPr lang="en-US"/>
              <a:t>Box 2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full width">
            <a:extLst>
              <a:ext uri="{FF2B5EF4-FFF2-40B4-BE49-F238E27FC236}">
                <a16:creationId xmlns:a16="http://schemas.microsoft.com/office/drawing/2014/main" id="{3F5391FD-2C20-1A72-1451-9A32582AB0E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38199" y="4707467"/>
            <a:ext cx="10515600" cy="1496483"/>
          </a:xfrm>
        </p:spPr>
        <p:txBody>
          <a:bodyPr/>
          <a:lstStyle/>
          <a:p>
            <a:pPr lvl="0"/>
            <a:r>
              <a:rPr lang="en-US"/>
              <a:t>Box 3 Full width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30A362E-FBA0-DD9D-326E-6C20601D1A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73787-9437-134F-800E-6AADE5DA7DED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21FC522-AA01-6654-99CB-CA021E8268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459173C-AB25-37C4-D00F-85E304514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99165-806E-CD48-A7B0-CB50744977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70789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-full width then two col w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13B67-0120-CE0C-CE65-957C7E5576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op full width content">
            <a:extLst>
              <a:ext uri="{FF2B5EF4-FFF2-40B4-BE49-F238E27FC236}">
                <a16:creationId xmlns:a16="http://schemas.microsoft.com/office/drawing/2014/main" id="{3F5391FD-2C20-1A72-1451-9A32582AB0E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38200" y="1690688"/>
            <a:ext cx="10515600" cy="592137"/>
          </a:xfrm>
        </p:spPr>
        <p:txBody>
          <a:bodyPr/>
          <a:lstStyle/>
          <a:p>
            <a:pPr lvl="0"/>
            <a:r>
              <a:rPr lang="en-US"/>
              <a:t>Box 1 Text full width</a:t>
            </a:r>
          </a:p>
        </p:txBody>
      </p:sp>
      <p:sp>
        <p:nvSpPr>
          <p:cNvPr id="8" name="subhead col 1">
            <a:extLst>
              <a:ext uri="{FF2B5EF4-FFF2-40B4-BE49-F238E27FC236}">
                <a16:creationId xmlns:a16="http://schemas.microsoft.com/office/drawing/2014/main" id="{CA981D76-7B24-9A46-2690-3E2D9C8850A5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838200" y="2268537"/>
            <a:ext cx="5119688" cy="592135"/>
          </a:xfrm>
        </p:spPr>
        <p:txBody>
          <a:bodyPr/>
          <a:lstStyle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</a:lstStyle>
          <a:p>
            <a:pPr lvl="0"/>
            <a:r>
              <a:rPr lang="en-US"/>
              <a:t>Box 2 Heading</a:t>
            </a:r>
          </a:p>
        </p:txBody>
      </p:sp>
      <p:sp>
        <p:nvSpPr>
          <p:cNvPr id="9" name="col 1">
            <a:extLst>
              <a:ext uri="{FF2B5EF4-FFF2-40B4-BE49-F238E27FC236}">
                <a16:creationId xmlns:a16="http://schemas.microsoft.com/office/drawing/2014/main" id="{1DA58C57-1255-F141-8856-88FD2A61FE0B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38200" y="2860674"/>
            <a:ext cx="5119255" cy="3495675"/>
          </a:xfrm>
        </p:spPr>
        <p:txBody>
          <a:bodyPr/>
          <a:lstStyle/>
          <a:p>
            <a:pPr lvl="0"/>
            <a:r>
              <a:rPr lang="en-US"/>
              <a:t>Box 2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2" name="subhead col 2">
            <a:extLst>
              <a:ext uri="{FF2B5EF4-FFF2-40B4-BE49-F238E27FC236}">
                <a16:creationId xmlns:a16="http://schemas.microsoft.com/office/drawing/2014/main" id="{C4B60A6B-FE10-A288-78DF-277445A3995B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234113" y="2282825"/>
            <a:ext cx="5119687" cy="577847"/>
          </a:xfrm>
        </p:spPr>
        <p:txBody>
          <a:bodyPr/>
          <a:lstStyle/>
          <a:p>
            <a:pPr lvl="0"/>
            <a:r>
              <a:rPr lang="en-US"/>
              <a:t>Box 3 Heading</a:t>
            </a:r>
          </a:p>
        </p:txBody>
      </p:sp>
      <p:sp>
        <p:nvSpPr>
          <p:cNvPr id="10" name="col 2">
            <a:extLst>
              <a:ext uri="{FF2B5EF4-FFF2-40B4-BE49-F238E27FC236}">
                <a16:creationId xmlns:a16="http://schemas.microsoft.com/office/drawing/2014/main" id="{7B151F4C-505A-A3FC-801D-A65FE7A231DE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234544" y="2860672"/>
            <a:ext cx="5119255" cy="3495678"/>
          </a:xfrm>
        </p:spPr>
        <p:txBody>
          <a:bodyPr/>
          <a:lstStyle/>
          <a:p>
            <a:pPr lvl="0"/>
            <a:r>
              <a:rPr lang="en-US"/>
              <a:t>Box 3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30A362E-FBA0-DD9D-326E-6C20601D1A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73787-9437-134F-800E-6AADE5DA7DED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21FC522-AA01-6654-99CB-CA021E8268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459173C-AB25-37C4-D00F-85E304514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99165-806E-CD48-A7B0-CB50744977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224053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 full width then 2 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13B67-0120-CE0C-CE65-957C7E5576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op full width content">
            <a:extLst>
              <a:ext uri="{FF2B5EF4-FFF2-40B4-BE49-F238E27FC236}">
                <a16:creationId xmlns:a16="http://schemas.microsoft.com/office/drawing/2014/main" id="{3F5391FD-2C20-1A72-1451-9A32582AB0E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38200" y="1690688"/>
            <a:ext cx="10515600" cy="1552575"/>
          </a:xfrm>
        </p:spPr>
        <p:txBody>
          <a:bodyPr/>
          <a:lstStyle/>
          <a:p>
            <a:pPr lvl="0"/>
            <a:r>
              <a:rPr lang="en-US"/>
              <a:t>Box 1 Full width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9" name="col 1">
            <a:extLst>
              <a:ext uri="{FF2B5EF4-FFF2-40B4-BE49-F238E27FC236}">
                <a16:creationId xmlns:a16="http://schemas.microsoft.com/office/drawing/2014/main" id="{1DA58C57-1255-F141-8856-88FD2A61FE0B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38200" y="3429098"/>
            <a:ext cx="5119255" cy="2747962"/>
          </a:xfrm>
        </p:spPr>
        <p:txBody>
          <a:bodyPr/>
          <a:lstStyle/>
          <a:p>
            <a:pPr lvl="0"/>
            <a:r>
              <a:rPr lang="en-US"/>
              <a:t>Box 2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" name="col 2">
            <a:extLst>
              <a:ext uri="{FF2B5EF4-FFF2-40B4-BE49-F238E27FC236}">
                <a16:creationId xmlns:a16="http://schemas.microsoft.com/office/drawing/2014/main" id="{7B151F4C-505A-A3FC-801D-A65FE7A231DE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234544" y="3429098"/>
            <a:ext cx="5119255" cy="2747962"/>
          </a:xfrm>
        </p:spPr>
        <p:txBody>
          <a:bodyPr/>
          <a:lstStyle/>
          <a:p>
            <a:pPr lvl="0"/>
            <a:r>
              <a:rPr lang="en-US"/>
              <a:t>Box 3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30A362E-FBA0-DD9D-326E-6C20601D1A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73787-9437-134F-800E-6AADE5DA7DED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21FC522-AA01-6654-99CB-CA021E8268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459173C-AB25-37C4-D00F-85E304514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99165-806E-CD48-A7B0-CB50744977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6308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full widt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13B67-0120-CE0C-CE65-957C7E5576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op full width content">
            <a:extLst>
              <a:ext uri="{FF2B5EF4-FFF2-40B4-BE49-F238E27FC236}">
                <a16:creationId xmlns:a16="http://schemas.microsoft.com/office/drawing/2014/main" id="{3F5391FD-2C20-1A72-1451-9A32582AB0E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38200" y="1809218"/>
            <a:ext cx="10515600" cy="2375433"/>
          </a:xfrm>
        </p:spPr>
        <p:txBody>
          <a:bodyPr/>
          <a:lstStyle/>
          <a:p>
            <a:pPr lvl="0"/>
            <a:r>
              <a:rPr lang="en-US"/>
              <a:t>Box 1 Full Width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6" name="bottom full width content">
            <a:extLst>
              <a:ext uri="{FF2B5EF4-FFF2-40B4-BE49-F238E27FC236}">
                <a16:creationId xmlns:a16="http://schemas.microsoft.com/office/drawing/2014/main" id="{7B7F97BE-2BB4-EBE5-1F0E-FEC3583EE804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38200" y="4419600"/>
            <a:ext cx="10515600" cy="1701801"/>
          </a:xfrm>
        </p:spPr>
        <p:txBody>
          <a:bodyPr/>
          <a:lstStyle/>
          <a:p>
            <a:pPr lvl="0"/>
            <a:r>
              <a:rPr lang="en-US"/>
              <a:t>Box 2 Full Width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30A362E-FBA0-DD9D-326E-6C20601D1A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73787-9437-134F-800E-6AADE5DA7DED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21FC522-AA01-6654-99CB-CA021E8268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459173C-AB25-37C4-D00F-85E304514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99165-806E-CD48-A7B0-CB50744977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97204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full width 2 col bottom full widt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EDC121-F097-C702-16A9-59471A0466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op full">
            <a:extLst>
              <a:ext uri="{FF2B5EF4-FFF2-40B4-BE49-F238E27FC236}">
                <a16:creationId xmlns:a16="http://schemas.microsoft.com/office/drawing/2014/main" id="{9CDD97FF-DA60-0155-DBF2-0DCD74E8483F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38200" y="1828800"/>
            <a:ext cx="10515600" cy="965200"/>
          </a:xfrm>
        </p:spPr>
        <p:txBody>
          <a:bodyPr/>
          <a:lstStyle/>
          <a:p>
            <a:pPr lvl="0"/>
            <a:r>
              <a:rPr lang="en-US"/>
              <a:t>Box 1 Full Width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9" name="second full">
            <a:extLst>
              <a:ext uri="{FF2B5EF4-FFF2-40B4-BE49-F238E27FC236}">
                <a16:creationId xmlns:a16="http://schemas.microsoft.com/office/drawing/2014/main" id="{1145EC05-B967-0FD2-02C5-353BF1E5E095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38200" y="2928938"/>
            <a:ext cx="10515600" cy="1066800"/>
          </a:xfrm>
        </p:spPr>
        <p:txBody>
          <a:bodyPr/>
          <a:lstStyle/>
          <a:p>
            <a:pPr lvl="0"/>
            <a:r>
              <a:rPr lang="en-US"/>
              <a:t>Box 2 Full Width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1" name="left col">
            <a:extLst>
              <a:ext uri="{FF2B5EF4-FFF2-40B4-BE49-F238E27FC236}">
                <a16:creationId xmlns:a16="http://schemas.microsoft.com/office/drawing/2014/main" id="{0F587966-95B9-A526-A407-17F6379AC993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838200" y="4097338"/>
            <a:ext cx="5138738" cy="1320800"/>
          </a:xfr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1pPr>
          </a:lstStyle>
          <a:p>
            <a:pPr lvl="0"/>
            <a:r>
              <a:rPr lang="en-US"/>
              <a:t>Box 3 Text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Third Level</a:t>
            </a:r>
          </a:p>
          <a:p>
            <a:pPr lvl="0"/>
            <a:endParaRPr lang="en-US"/>
          </a:p>
        </p:txBody>
      </p:sp>
      <p:sp>
        <p:nvSpPr>
          <p:cNvPr id="12" name="right col">
            <a:extLst>
              <a:ext uri="{FF2B5EF4-FFF2-40B4-BE49-F238E27FC236}">
                <a16:creationId xmlns:a16="http://schemas.microsoft.com/office/drawing/2014/main" id="{5285C8F4-8371-2F06-1A92-EF4BF55C46C0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215064" y="4097338"/>
            <a:ext cx="5138738" cy="1320800"/>
          </a:xfrm>
        </p:spPr>
        <p:txBody>
          <a:bodyPr/>
          <a:lstStyle/>
          <a:p>
            <a:pPr lvl="0"/>
            <a:r>
              <a:rPr lang="en-US"/>
              <a:t>Box 4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4" name="bottom full">
            <a:extLst>
              <a:ext uri="{FF2B5EF4-FFF2-40B4-BE49-F238E27FC236}">
                <a16:creationId xmlns:a16="http://schemas.microsoft.com/office/drawing/2014/main" id="{C7ADBB80-DB43-2A61-5339-8B735095E5FC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838200" y="5531379"/>
            <a:ext cx="10515600" cy="711729"/>
          </a:xfrm>
        </p:spPr>
        <p:txBody>
          <a:bodyPr/>
          <a:lstStyle/>
          <a:p>
            <a:pPr lvl="0"/>
            <a:r>
              <a:rPr lang="en-US"/>
              <a:t>Box 5 Full Width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2A9F886-3D22-0FA2-C001-2E8EBACD15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73787-9437-134F-800E-6AADE5DA7DED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4833917-D602-21C2-7DAA-287D5D28B0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7BE4A22-9AB8-EED3-3419-6014ADD7AA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99165-806E-CD48-A7B0-CB50744977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2584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 content wel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0A5F91-3B61-75C2-F3E0-E486ECF25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Content 1">
            <a:extLst>
              <a:ext uri="{FF2B5EF4-FFF2-40B4-BE49-F238E27FC236}">
                <a16:creationId xmlns:a16="http://schemas.microsoft.com/office/drawing/2014/main" id="{6F8F32B9-4B5C-965B-FC96-33ABD0B2FA0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35467" y="1785938"/>
            <a:ext cx="1371600" cy="1371600"/>
          </a:xfrm>
        </p:spPr>
        <p:txBody>
          <a:bodyPr/>
          <a:lstStyle/>
          <a:p>
            <a:pPr lvl="0"/>
            <a:r>
              <a:rPr lang="en-US"/>
              <a:t>Box 1 text </a:t>
            </a:r>
          </a:p>
        </p:txBody>
      </p:sp>
      <p:sp>
        <p:nvSpPr>
          <p:cNvPr id="8" name="Content 2">
            <a:extLst>
              <a:ext uri="{FF2B5EF4-FFF2-40B4-BE49-F238E27FC236}">
                <a16:creationId xmlns:a16="http://schemas.microsoft.com/office/drawing/2014/main" id="{A47A8D8F-0684-172C-07FE-EF48933FE93A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1642534" y="1785938"/>
            <a:ext cx="1371600" cy="1371600"/>
          </a:xfrm>
        </p:spPr>
        <p:txBody>
          <a:bodyPr/>
          <a:lstStyle/>
          <a:p>
            <a:pPr lvl="0"/>
            <a:r>
              <a:rPr lang="en-US"/>
              <a:t>Box 2 text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21E1C5FB-0997-F035-EAB2-D264E669CBC3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3149601" y="1785938"/>
            <a:ext cx="1371600" cy="1371600"/>
          </a:xfrm>
        </p:spPr>
        <p:txBody>
          <a:bodyPr/>
          <a:lstStyle/>
          <a:p>
            <a:pPr lvl="0"/>
            <a:r>
              <a:rPr lang="en-US"/>
              <a:t>Box 3 text</a:t>
            </a:r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45C0F282-68B9-F647-3434-0B5F7279D32E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4656668" y="1785938"/>
            <a:ext cx="1371600" cy="1371600"/>
          </a:xfrm>
        </p:spPr>
        <p:txBody>
          <a:bodyPr/>
          <a:lstStyle/>
          <a:p>
            <a:pPr lvl="0"/>
            <a:r>
              <a:rPr lang="en-US"/>
              <a:t>Box 4 text</a:t>
            </a:r>
          </a:p>
        </p:txBody>
      </p:sp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1A7FB10C-3CF6-AED1-6CFC-794B3EE24D3B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163735" y="1785938"/>
            <a:ext cx="1371600" cy="1371600"/>
          </a:xfrm>
        </p:spPr>
        <p:txBody>
          <a:bodyPr/>
          <a:lstStyle/>
          <a:p>
            <a:pPr lvl="0"/>
            <a:r>
              <a:rPr lang="en-US"/>
              <a:t>Box 5 text</a:t>
            </a:r>
          </a:p>
        </p:txBody>
      </p:sp>
      <p:sp>
        <p:nvSpPr>
          <p:cNvPr id="12" name="Content Placeholder 6">
            <a:extLst>
              <a:ext uri="{FF2B5EF4-FFF2-40B4-BE49-F238E27FC236}">
                <a16:creationId xmlns:a16="http://schemas.microsoft.com/office/drawing/2014/main" id="{F61407AF-94A2-22E2-0D3E-B609FDC578A2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7670802" y="1785938"/>
            <a:ext cx="1371600" cy="1371600"/>
          </a:xfrm>
        </p:spPr>
        <p:txBody>
          <a:bodyPr/>
          <a:lstStyle/>
          <a:p>
            <a:pPr lvl="0"/>
            <a:r>
              <a:rPr lang="en-US"/>
              <a:t>Box 6 text</a:t>
            </a:r>
          </a:p>
        </p:txBody>
      </p:sp>
      <p:sp>
        <p:nvSpPr>
          <p:cNvPr id="13" name="Content Placeholder 7">
            <a:extLst>
              <a:ext uri="{FF2B5EF4-FFF2-40B4-BE49-F238E27FC236}">
                <a16:creationId xmlns:a16="http://schemas.microsoft.com/office/drawing/2014/main" id="{13A897E8-D052-DF2E-6E92-9EDF8995F1DF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9177869" y="1785938"/>
            <a:ext cx="1371600" cy="1371600"/>
          </a:xfrm>
        </p:spPr>
        <p:txBody>
          <a:bodyPr/>
          <a:lstStyle/>
          <a:p>
            <a:pPr lvl="0"/>
            <a:r>
              <a:rPr lang="en-US"/>
              <a:t>Box 7 text</a:t>
            </a:r>
          </a:p>
        </p:txBody>
      </p:sp>
      <p:sp>
        <p:nvSpPr>
          <p:cNvPr id="14" name="Content Placeholder 8">
            <a:extLst>
              <a:ext uri="{FF2B5EF4-FFF2-40B4-BE49-F238E27FC236}">
                <a16:creationId xmlns:a16="http://schemas.microsoft.com/office/drawing/2014/main" id="{5F029104-165D-8C8F-0E42-250E69F24F35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10684936" y="1785938"/>
            <a:ext cx="1371600" cy="1371600"/>
          </a:xfrm>
        </p:spPr>
        <p:txBody>
          <a:bodyPr/>
          <a:lstStyle/>
          <a:p>
            <a:pPr lvl="0"/>
            <a:r>
              <a:rPr lang="en-US"/>
              <a:t>Box 8 text</a:t>
            </a:r>
          </a:p>
        </p:txBody>
      </p:sp>
      <p:sp>
        <p:nvSpPr>
          <p:cNvPr id="15" name="Content Placeholder 9">
            <a:extLst>
              <a:ext uri="{FF2B5EF4-FFF2-40B4-BE49-F238E27FC236}">
                <a16:creationId xmlns:a16="http://schemas.microsoft.com/office/drawing/2014/main" id="{1EAFE952-39ED-866B-7C58-05FD8303D55B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135464" y="3300570"/>
            <a:ext cx="1371600" cy="1371600"/>
          </a:xfrm>
        </p:spPr>
        <p:txBody>
          <a:bodyPr/>
          <a:lstStyle/>
          <a:p>
            <a:pPr lvl="0"/>
            <a:r>
              <a:rPr lang="en-US"/>
              <a:t>Box 9 text</a:t>
            </a:r>
          </a:p>
        </p:txBody>
      </p:sp>
      <p:sp>
        <p:nvSpPr>
          <p:cNvPr id="16" name="Content Placeholder 10">
            <a:extLst>
              <a:ext uri="{FF2B5EF4-FFF2-40B4-BE49-F238E27FC236}">
                <a16:creationId xmlns:a16="http://schemas.microsoft.com/office/drawing/2014/main" id="{9494E8D1-CBCA-D21F-9853-F5E7120C40B9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1642534" y="3300570"/>
            <a:ext cx="1371600" cy="1371600"/>
          </a:xfrm>
        </p:spPr>
        <p:txBody>
          <a:bodyPr/>
          <a:lstStyle/>
          <a:p>
            <a:pPr lvl="0"/>
            <a:r>
              <a:rPr lang="en-US"/>
              <a:t>Box 10 text</a:t>
            </a:r>
          </a:p>
        </p:txBody>
      </p:sp>
      <p:sp>
        <p:nvSpPr>
          <p:cNvPr id="17" name="Content Placeholder 11">
            <a:extLst>
              <a:ext uri="{FF2B5EF4-FFF2-40B4-BE49-F238E27FC236}">
                <a16:creationId xmlns:a16="http://schemas.microsoft.com/office/drawing/2014/main" id="{673ED6E1-96AE-8B2D-FF2C-CCAA5B2F3AB8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3149598" y="3304806"/>
            <a:ext cx="1371600" cy="1371600"/>
          </a:xfrm>
        </p:spPr>
        <p:txBody>
          <a:bodyPr/>
          <a:lstStyle/>
          <a:p>
            <a:pPr lvl="0"/>
            <a:r>
              <a:rPr lang="en-US"/>
              <a:t>Box 11 text</a:t>
            </a:r>
          </a:p>
        </p:txBody>
      </p:sp>
      <p:sp>
        <p:nvSpPr>
          <p:cNvPr id="18" name="Content Placeholder 12">
            <a:extLst>
              <a:ext uri="{FF2B5EF4-FFF2-40B4-BE49-F238E27FC236}">
                <a16:creationId xmlns:a16="http://schemas.microsoft.com/office/drawing/2014/main" id="{A690215F-33DA-313B-E1AE-44D13718AF88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4656668" y="3300570"/>
            <a:ext cx="1371600" cy="1371600"/>
          </a:xfrm>
        </p:spPr>
        <p:txBody>
          <a:bodyPr/>
          <a:lstStyle/>
          <a:p>
            <a:pPr lvl="0"/>
            <a:r>
              <a:rPr lang="en-US"/>
              <a:t>Box 12 text</a:t>
            </a:r>
          </a:p>
        </p:txBody>
      </p:sp>
      <p:sp>
        <p:nvSpPr>
          <p:cNvPr id="19" name="Content Placeholder 13">
            <a:extLst>
              <a:ext uri="{FF2B5EF4-FFF2-40B4-BE49-F238E27FC236}">
                <a16:creationId xmlns:a16="http://schemas.microsoft.com/office/drawing/2014/main" id="{4DE0824E-6DEB-37DC-3449-462D741234B6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6163735" y="3316870"/>
            <a:ext cx="1371600" cy="1371600"/>
          </a:xfrm>
        </p:spPr>
        <p:txBody>
          <a:bodyPr/>
          <a:lstStyle/>
          <a:p>
            <a:pPr lvl="0"/>
            <a:r>
              <a:rPr lang="en-US"/>
              <a:t>Box 13 text</a:t>
            </a:r>
          </a:p>
        </p:txBody>
      </p:sp>
      <p:sp>
        <p:nvSpPr>
          <p:cNvPr id="20" name="Content Placeholder 14">
            <a:extLst>
              <a:ext uri="{FF2B5EF4-FFF2-40B4-BE49-F238E27FC236}">
                <a16:creationId xmlns:a16="http://schemas.microsoft.com/office/drawing/2014/main" id="{A0FDC393-1633-1BE4-0360-7DCF2EA106D8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7670802" y="3294766"/>
            <a:ext cx="1371600" cy="1371600"/>
          </a:xfrm>
        </p:spPr>
        <p:txBody>
          <a:bodyPr/>
          <a:lstStyle/>
          <a:p>
            <a:pPr lvl="0"/>
            <a:r>
              <a:rPr lang="en-US"/>
              <a:t>Box 14 text</a:t>
            </a:r>
          </a:p>
        </p:txBody>
      </p:sp>
      <p:sp>
        <p:nvSpPr>
          <p:cNvPr id="21" name="Content Placeholder 15">
            <a:extLst>
              <a:ext uri="{FF2B5EF4-FFF2-40B4-BE49-F238E27FC236}">
                <a16:creationId xmlns:a16="http://schemas.microsoft.com/office/drawing/2014/main" id="{836EE224-D52C-BAB9-44F8-7BD7E987283F}"/>
              </a:ext>
            </a:extLst>
          </p:cNvPr>
          <p:cNvSpPr>
            <a:spLocks noGrp="1"/>
          </p:cNvSpPr>
          <p:nvPr>
            <p:ph sz="quarter" idx="27" hasCustomPrompt="1"/>
          </p:nvPr>
        </p:nvSpPr>
        <p:spPr>
          <a:xfrm>
            <a:off x="9177869" y="3294766"/>
            <a:ext cx="1371600" cy="1371600"/>
          </a:xfrm>
        </p:spPr>
        <p:txBody>
          <a:bodyPr/>
          <a:lstStyle/>
          <a:p>
            <a:pPr lvl="0"/>
            <a:r>
              <a:rPr lang="en-US"/>
              <a:t>Box 15 text</a:t>
            </a:r>
          </a:p>
        </p:txBody>
      </p:sp>
      <p:sp>
        <p:nvSpPr>
          <p:cNvPr id="22" name="Content Placeholder 16">
            <a:extLst>
              <a:ext uri="{FF2B5EF4-FFF2-40B4-BE49-F238E27FC236}">
                <a16:creationId xmlns:a16="http://schemas.microsoft.com/office/drawing/2014/main" id="{D8C12577-906D-5B89-88B5-DDEDE50D8BB6}"/>
              </a:ext>
            </a:extLst>
          </p:cNvPr>
          <p:cNvSpPr>
            <a:spLocks noGrp="1"/>
          </p:cNvSpPr>
          <p:nvPr>
            <p:ph sz="quarter" idx="28" hasCustomPrompt="1"/>
          </p:nvPr>
        </p:nvSpPr>
        <p:spPr>
          <a:xfrm>
            <a:off x="10684936" y="3304806"/>
            <a:ext cx="1371600" cy="1371600"/>
          </a:xfrm>
        </p:spPr>
        <p:txBody>
          <a:bodyPr/>
          <a:lstStyle/>
          <a:p>
            <a:pPr lvl="0"/>
            <a:r>
              <a:rPr lang="en-US"/>
              <a:t>Box 16 text</a:t>
            </a:r>
          </a:p>
        </p:txBody>
      </p:sp>
      <p:sp>
        <p:nvSpPr>
          <p:cNvPr id="23" name="Content Placeholder 17">
            <a:extLst>
              <a:ext uri="{FF2B5EF4-FFF2-40B4-BE49-F238E27FC236}">
                <a16:creationId xmlns:a16="http://schemas.microsoft.com/office/drawing/2014/main" id="{C184D0E0-EF5B-138D-FF4F-B1E1C76025DE}"/>
              </a:ext>
            </a:extLst>
          </p:cNvPr>
          <p:cNvSpPr>
            <a:spLocks noGrp="1"/>
          </p:cNvSpPr>
          <p:nvPr>
            <p:ph sz="quarter" idx="29" hasCustomPrompt="1"/>
          </p:nvPr>
        </p:nvSpPr>
        <p:spPr>
          <a:xfrm>
            <a:off x="135467" y="4836535"/>
            <a:ext cx="1371600" cy="1371600"/>
          </a:xfrm>
        </p:spPr>
        <p:txBody>
          <a:bodyPr/>
          <a:lstStyle/>
          <a:p>
            <a:pPr lvl="0"/>
            <a:r>
              <a:rPr lang="en-US"/>
              <a:t>Box 17 text</a:t>
            </a:r>
          </a:p>
        </p:txBody>
      </p:sp>
      <p:sp>
        <p:nvSpPr>
          <p:cNvPr id="24" name="Content Placeholder 18">
            <a:extLst>
              <a:ext uri="{FF2B5EF4-FFF2-40B4-BE49-F238E27FC236}">
                <a16:creationId xmlns:a16="http://schemas.microsoft.com/office/drawing/2014/main" id="{05A4A559-4E3C-4012-6061-96FE60618DC5}"/>
              </a:ext>
            </a:extLst>
          </p:cNvPr>
          <p:cNvSpPr>
            <a:spLocks noGrp="1"/>
          </p:cNvSpPr>
          <p:nvPr>
            <p:ph sz="quarter" idx="30" hasCustomPrompt="1"/>
          </p:nvPr>
        </p:nvSpPr>
        <p:spPr>
          <a:xfrm>
            <a:off x="1642534" y="4836535"/>
            <a:ext cx="1371600" cy="1371600"/>
          </a:xfrm>
        </p:spPr>
        <p:txBody>
          <a:bodyPr/>
          <a:lstStyle/>
          <a:p>
            <a:pPr lvl="0"/>
            <a:r>
              <a:rPr lang="en-US"/>
              <a:t>Box 18 text</a:t>
            </a:r>
          </a:p>
        </p:txBody>
      </p:sp>
      <p:sp>
        <p:nvSpPr>
          <p:cNvPr id="25" name="Content Placeholder 19">
            <a:extLst>
              <a:ext uri="{FF2B5EF4-FFF2-40B4-BE49-F238E27FC236}">
                <a16:creationId xmlns:a16="http://schemas.microsoft.com/office/drawing/2014/main" id="{5832A552-7588-BF2A-DF99-9E1D1C80DD25}"/>
              </a:ext>
            </a:extLst>
          </p:cNvPr>
          <p:cNvSpPr>
            <a:spLocks noGrp="1"/>
          </p:cNvSpPr>
          <p:nvPr>
            <p:ph sz="quarter" idx="31" hasCustomPrompt="1"/>
          </p:nvPr>
        </p:nvSpPr>
        <p:spPr>
          <a:xfrm>
            <a:off x="3149601" y="4836535"/>
            <a:ext cx="1371600" cy="1371600"/>
          </a:xfrm>
        </p:spPr>
        <p:txBody>
          <a:bodyPr/>
          <a:lstStyle/>
          <a:p>
            <a:pPr lvl="0"/>
            <a:r>
              <a:rPr lang="en-US"/>
              <a:t>Box 19 text</a:t>
            </a:r>
          </a:p>
        </p:txBody>
      </p:sp>
      <p:sp>
        <p:nvSpPr>
          <p:cNvPr id="26" name="Content Placeholder 20">
            <a:extLst>
              <a:ext uri="{FF2B5EF4-FFF2-40B4-BE49-F238E27FC236}">
                <a16:creationId xmlns:a16="http://schemas.microsoft.com/office/drawing/2014/main" id="{694E00C4-0550-0819-95CA-DB47973683B3}"/>
              </a:ext>
            </a:extLst>
          </p:cNvPr>
          <p:cNvSpPr>
            <a:spLocks noGrp="1"/>
          </p:cNvSpPr>
          <p:nvPr>
            <p:ph sz="quarter" idx="32" hasCustomPrompt="1"/>
          </p:nvPr>
        </p:nvSpPr>
        <p:spPr>
          <a:xfrm>
            <a:off x="4656668" y="4836535"/>
            <a:ext cx="1371600" cy="1371600"/>
          </a:xfrm>
        </p:spPr>
        <p:txBody>
          <a:bodyPr/>
          <a:lstStyle/>
          <a:p>
            <a:pPr lvl="0"/>
            <a:r>
              <a:rPr lang="en-US"/>
              <a:t>Box 20 text</a:t>
            </a:r>
          </a:p>
        </p:txBody>
      </p:sp>
      <p:sp>
        <p:nvSpPr>
          <p:cNvPr id="27" name="Content Placeholder 21">
            <a:extLst>
              <a:ext uri="{FF2B5EF4-FFF2-40B4-BE49-F238E27FC236}">
                <a16:creationId xmlns:a16="http://schemas.microsoft.com/office/drawing/2014/main" id="{6AB2BF5F-DC97-2BB5-86BA-24086D9E7070}"/>
              </a:ext>
            </a:extLst>
          </p:cNvPr>
          <p:cNvSpPr>
            <a:spLocks noGrp="1"/>
          </p:cNvSpPr>
          <p:nvPr>
            <p:ph sz="quarter" idx="33" hasCustomPrompt="1"/>
          </p:nvPr>
        </p:nvSpPr>
        <p:spPr>
          <a:xfrm>
            <a:off x="6163735" y="4836535"/>
            <a:ext cx="1371600" cy="1371600"/>
          </a:xfrm>
        </p:spPr>
        <p:txBody>
          <a:bodyPr/>
          <a:lstStyle/>
          <a:p>
            <a:pPr lvl="0"/>
            <a:r>
              <a:rPr lang="en-US"/>
              <a:t>Box 21 text</a:t>
            </a:r>
          </a:p>
        </p:txBody>
      </p:sp>
      <p:sp>
        <p:nvSpPr>
          <p:cNvPr id="28" name="Content Placeholder 22">
            <a:extLst>
              <a:ext uri="{FF2B5EF4-FFF2-40B4-BE49-F238E27FC236}">
                <a16:creationId xmlns:a16="http://schemas.microsoft.com/office/drawing/2014/main" id="{B304CBDD-6EB1-A70C-7BF1-F9F6D2882214}"/>
              </a:ext>
            </a:extLst>
          </p:cNvPr>
          <p:cNvSpPr>
            <a:spLocks noGrp="1"/>
          </p:cNvSpPr>
          <p:nvPr>
            <p:ph sz="quarter" idx="34" hasCustomPrompt="1"/>
          </p:nvPr>
        </p:nvSpPr>
        <p:spPr>
          <a:xfrm>
            <a:off x="7670802" y="4836535"/>
            <a:ext cx="1371600" cy="1371600"/>
          </a:xfrm>
        </p:spPr>
        <p:txBody>
          <a:bodyPr/>
          <a:lstStyle/>
          <a:p>
            <a:pPr lvl="0"/>
            <a:r>
              <a:rPr lang="en-US"/>
              <a:t>Box 22 text</a:t>
            </a:r>
          </a:p>
        </p:txBody>
      </p:sp>
      <p:sp>
        <p:nvSpPr>
          <p:cNvPr id="29" name="Content Placeholder 23">
            <a:extLst>
              <a:ext uri="{FF2B5EF4-FFF2-40B4-BE49-F238E27FC236}">
                <a16:creationId xmlns:a16="http://schemas.microsoft.com/office/drawing/2014/main" id="{A7D6059B-F11A-2D06-C90F-2CC236501E70}"/>
              </a:ext>
            </a:extLst>
          </p:cNvPr>
          <p:cNvSpPr>
            <a:spLocks noGrp="1"/>
          </p:cNvSpPr>
          <p:nvPr>
            <p:ph sz="quarter" idx="35" hasCustomPrompt="1"/>
          </p:nvPr>
        </p:nvSpPr>
        <p:spPr>
          <a:xfrm>
            <a:off x="9177869" y="4836535"/>
            <a:ext cx="1371600" cy="1371600"/>
          </a:xfrm>
        </p:spPr>
        <p:txBody>
          <a:bodyPr/>
          <a:lstStyle/>
          <a:p>
            <a:pPr lvl="0"/>
            <a:r>
              <a:rPr lang="en-US"/>
              <a:t>Box 23 text</a:t>
            </a:r>
          </a:p>
        </p:txBody>
      </p:sp>
      <p:sp>
        <p:nvSpPr>
          <p:cNvPr id="30" name="Content Placeholder 24">
            <a:extLst>
              <a:ext uri="{FF2B5EF4-FFF2-40B4-BE49-F238E27FC236}">
                <a16:creationId xmlns:a16="http://schemas.microsoft.com/office/drawing/2014/main" id="{A5B29C76-82E0-5747-1C16-AA9145CD5FE3}"/>
              </a:ext>
            </a:extLst>
          </p:cNvPr>
          <p:cNvSpPr>
            <a:spLocks noGrp="1"/>
          </p:cNvSpPr>
          <p:nvPr>
            <p:ph sz="quarter" idx="36" hasCustomPrompt="1"/>
          </p:nvPr>
        </p:nvSpPr>
        <p:spPr>
          <a:xfrm>
            <a:off x="10684936" y="4836535"/>
            <a:ext cx="1371600" cy="1371600"/>
          </a:xfrm>
        </p:spPr>
        <p:txBody>
          <a:bodyPr/>
          <a:lstStyle/>
          <a:p>
            <a:pPr lvl="0"/>
            <a:r>
              <a:rPr lang="en-US"/>
              <a:t>Box 24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C5F9799-2869-37DC-BB13-DA0E85EFC1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73787-9437-134F-800E-6AADE5DA7DED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4" name="Footer Placeholder 1">
            <a:extLst>
              <a:ext uri="{FF2B5EF4-FFF2-40B4-BE49-F238E27FC236}">
                <a16:creationId xmlns:a16="http://schemas.microsoft.com/office/drawing/2014/main" id="{C1F1931D-83A8-6CBB-1E0D-ECC68417DA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961557A-FF7B-DE42-B338-CB8A627279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99165-806E-CD48-A7B0-CB50744977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002282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CF26BA6-C4E6-E44B-C17D-5AB22A1264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73787-9437-134F-800E-6AADE5DA7DED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1FF983-6094-9930-2C6E-7F4C1E39EB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D5DB44-3F9D-4700-857D-E32B0252A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99165-806E-CD48-A7B0-CB507449775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78CB849-F291-6C65-8C42-7729E2A5B6C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9738" y="406400"/>
            <a:ext cx="11464925" cy="1371600"/>
          </a:xfrm>
        </p:spPr>
        <p:txBody>
          <a:bodyPr anchor="ctr">
            <a:noAutofit/>
          </a:bodyPr>
          <a:lstStyle>
            <a:lvl1pPr marL="0" indent="0">
              <a:buNone/>
              <a:defRPr sz="4800">
                <a:latin typeface="+mj-lt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en-US"/>
              <a:t>Title Only</a:t>
            </a:r>
          </a:p>
        </p:txBody>
      </p:sp>
    </p:spTree>
    <p:extLst>
      <p:ext uri="{BB962C8B-B14F-4D97-AF65-F5344CB8AC3E}">
        <p14:creationId xmlns:p14="http://schemas.microsoft.com/office/powerpoint/2010/main" val="117572397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780121-438B-9D85-F7D3-8C5C1B690F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FACFBB-9EC3-CA3D-4C6C-C315CF424A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EEE377-DF0C-E002-577D-1B44CE4B1A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288A67-3F2C-55DA-8DA0-C70E0E1FF0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73787-9437-134F-800E-6AADE5DA7DED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FBB903-AC30-2247-08A5-A243C49A0E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C25C13-129F-FA58-8F8E-CF172E30D0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99165-806E-CD48-A7B0-CB50744977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741358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637226-1ADD-707E-710C-62982DB324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47A6C04-6EF3-D3EE-3BB2-3B7F2A2E703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DD03E2-FDE6-19FB-E02A-F79C294CBA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19A8E0-63E7-93E2-21FD-071296D506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73787-9437-134F-800E-6AADE5DA7DED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5BA7AB-4CC3-D02C-294E-6D2F012270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DF048F-94D9-18E4-39DB-4844E4982D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99165-806E-CD48-A7B0-CB50744977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818093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D372C7-1E38-F850-44E9-BF6EC8A6D1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D63D348-3DE1-0BBE-5104-846FF1319C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EDC512-DE6B-8FED-08AC-4969AC5032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73787-9437-134F-800E-6AADE5DA7DED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7BDAB0-90B5-9ED7-82E5-E562D12DB5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41BDAD-3AF7-19BE-63AE-3DF827C99F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99165-806E-CD48-A7B0-CB50744977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907518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F345E35-E0B6-C0FB-8202-DA24015624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AF2F9E3-77D6-841E-F600-F390FE082C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E21C5A-9A33-350B-7904-E2CA95AF8C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73787-9437-134F-800E-6AADE5DA7DED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2F1418-77F7-87CC-3E7C-AC9D11849B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60B5CE-7349-032D-3A74-966C3C2EBF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99165-806E-CD48-A7B0-CB50744977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0364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18" Type="http://schemas.openxmlformats.org/officeDocument/2006/relationships/slideLayout" Target="../slideLayouts/slideLayout3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17" Type="http://schemas.openxmlformats.org/officeDocument/2006/relationships/slideLayout" Target="../slideLayouts/slideLayout32.xml"/><Relationship Id="rId2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31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25.xml"/><Relationship Id="rId19" Type="http://schemas.openxmlformats.org/officeDocument/2006/relationships/slideLayout" Target="../slideLayouts/slideLayout34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F0656E-DA2F-C14C-BF10-2FC3587B40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251284"/>
            <a:ext cx="10515600" cy="49256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5C3011-D639-B54B-9228-EB3085D04C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EC4368-C769-8143-B102-F97927FA2E0C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7" name="Title Placeholder 6">
            <a:extLst>
              <a:ext uri="{FF2B5EF4-FFF2-40B4-BE49-F238E27FC236}">
                <a16:creationId xmlns:a16="http://schemas.microsoft.com/office/drawing/2014/main" id="{A5E7B941-CE32-1D43-B287-BCB25BBF8F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538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56201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800" kern="120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3287C44-BE76-25FD-752B-4DFE0A00FF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3AEE1B-0C12-42E1-B3F2-4E9363E250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F49D56-FAD3-3BC8-CE6A-F5BC380EAE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5B73787-9437-134F-800E-6AADE5DA7DED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B4774F-16F7-CE07-B2E5-CD3A9C73F5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1C03D7-9CBE-0981-3ED8-23E12E6B55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5599165-806E-CD48-A7B0-CB50744977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05129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  <p:sldLayoutId id="2147483690" r:id="rId14"/>
    <p:sldLayoutId id="2147483691" r:id="rId15"/>
    <p:sldLayoutId id="2147483692" r:id="rId16"/>
    <p:sldLayoutId id="2147483693" r:id="rId17"/>
    <p:sldLayoutId id="2147483694" r:id="rId18"/>
    <p:sldLayoutId id="2147483695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>
          <a:solidFill>
            <a:schemeClr val="tx1"/>
          </a:solidFill>
          <a:latin typeface="Atkinson Hyperlegible Next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Atkinson Hyperlegible Next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tkinson Hyperlegible Next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tkinson Hyperlegible Next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r.psu.edu/current-employee/learn-perform/individual-development" TargetMode="External"/><Relationship Id="rId7" Type="http://schemas.openxmlformats.org/officeDocument/2006/relationships/hyperlink" Target="https://hr.psu.edu/current-employee/your-career/learn-perform/leadership-foundations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6.png"/><Relationship Id="rId5" Type="http://schemas.openxmlformats.org/officeDocument/2006/relationships/hyperlink" Target="https://hr.psu.edu/current-employee/your-career/learn-perform/individual-development" TargetMode="Externa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hr.psu.edu/current-employee/learn-perform/individual-development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hr.psu.edu/current-employee/learn-perform/individual-dev/instructor-led-programs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hr.psu.edu/current-employee/health-wellbeing/supportlinc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hyperlink" Target="https://hr.psu.edu/current-employee/learn-perform/individual-dev/instructor-led-programs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lrn.psu.edu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hr.psu.edu/current-employee/learn-perform/leadership-foundations/emerging-leaders/staff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png"/><Relationship Id="rId4" Type="http://schemas.openxmlformats.org/officeDocument/2006/relationships/hyperlink" Target="https://psuportal.neocaseonline.com/default.aspx?pageId=1256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hr.psu.edu/current-employee/learn-perform/leadership-foundations/mgmnt-concepts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hyperlink" Target="https://hr.psu.edu/current-employee/learn-perform/leadership-foundations/management%20playbook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hr.psu.edu/current-employee/your-career/learn-dev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openxmlformats.org/officeDocument/2006/relationships/hyperlink" Target="mailto:l-hr-talentmgmt-subscribe-request@lists.psu.edu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b="1">
                <a:solidFill>
                  <a:srgbClr val="1E407C"/>
                </a:solidFill>
                <a:latin typeface="Aptos Display"/>
              </a:rPr>
              <a:t>Grow Your Skills.
Strengthen Your Impact.</a:t>
            </a:r>
            <a:br>
              <a:rPr lang="en-US" b="1">
                <a:solidFill>
                  <a:srgbClr val="1E407C"/>
                </a:solidFill>
                <a:latin typeface="Aptos Display"/>
              </a:rPr>
            </a:br>
            <a:endParaRPr lang="en-US">
              <a:solidFill>
                <a:srgbClr val="1E407C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693324"/>
            <a:ext cx="9144000" cy="2285076"/>
          </a:xfrm>
        </p:spPr>
        <p:txBody>
          <a:bodyPr>
            <a:noAutofit/>
          </a:bodyPr>
          <a:lstStyle/>
          <a:p>
            <a:r>
              <a:rPr lang="en-US" sz="2800" i="1">
                <a:latin typeface="Aptos"/>
              </a:rPr>
              <a:t>Your Penn State learning &amp; development resources</a:t>
            </a:r>
          </a:p>
          <a:p>
            <a:endParaRPr lang="en-US" sz="2800" i="1">
              <a:latin typeface="Aptos"/>
            </a:endParaRPr>
          </a:p>
          <a:p>
            <a:endParaRPr lang="en-US" sz="1800" i="1">
              <a:solidFill>
                <a:srgbClr val="1D407C"/>
              </a:solidFill>
              <a:latin typeface="Aptos" panose="020B0004020202020204" pitchFamily="34" charset="0"/>
            </a:endParaRPr>
          </a:p>
          <a:p>
            <a:r>
              <a:rPr lang="en-US" sz="1800" i="1">
                <a:solidFill>
                  <a:srgbClr val="1D407C"/>
                </a:solidFill>
                <a:latin typeface="Aptos" panose="020B0004020202020204" pitchFamily="34" charset="0"/>
              </a:rPr>
              <a:t>Linda Ebsworth, Manager, Talent Management Learning &amp; Development</a:t>
            </a:r>
          </a:p>
          <a:p>
            <a:r>
              <a:rPr lang="en-US" sz="1800" i="1">
                <a:solidFill>
                  <a:srgbClr val="1D407C"/>
                </a:solidFill>
                <a:latin typeface="Aptos" panose="020B0004020202020204" pitchFamily="34" charset="0"/>
              </a:rPr>
              <a:t>Shelley Miller, Talent Management Specialist </a:t>
            </a:r>
          </a:p>
          <a:p>
            <a:endParaRPr lang="en-US" sz="2800" i="1">
              <a:latin typeface="Aptos"/>
            </a:endParaRPr>
          </a:p>
          <a:p>
            <a:endParaRPr lang="en-US" sz="2800" i="1">
              <a:latin typeface="Aptos"/>
            </a:endParaRPr>
          </a:p>
          <a:p>
            <a:endParaRPr lang="en-US" i="1">
              <a:latin typeface="Aptos"/>
            </a:endParaRPr>
          </a:p>
          <a:p>
            <a:endParaRPr lang="en-US" i="1">
              <a:latin typeface="Aptos"/>
            </a:endParaRP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24950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0CA37F-F398-24CD-7307-C1F3C31415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264" y="181409"/>
            <a:ext cx="10515600" cy="653570"/>
          </a:xfrm>
        </p:spPr>
        <p:txBody>
          <a:bodyPr>
            <a:normAutofit fontScale="90000"/>
          </a:bodyPr>
          <a:lstStyle/>
          <a:p>
            <a:r>
              <a:rPr lang="en-US" sz="4300">
                <a:solidFill>
                  <a:srgbClr val="159CDE"/>
                </a:solidFill>
                <a:latin typeface="Franklin Gothic Medium" panose="020B0603020102020204" pitchFamily="34" charset="0"/>
              </a:rPr>
              <a:t>Talent Management -- Human 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01F3B5-A942-8CC4-121B-A129E28E6CA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21264" y="985250"/>
            <a:ext cx="9728205" cy="95331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>
                <a:solidFill>
                  <a:srgbClr val="20417D"/>
                </a:solidFill>
              </a:rPr>
              <a:t>Supporting Penn State employees in learning, growing, and developing throughout their careers.</a:t>
            </a:r>
            <a:endParaRPr lang="en-US">
              <a:solidFill>
                <a:srgbClr val="20417D"/>
              </a:solidFill>
            </a:endParaRPr>
          </a:p>
        </p:txBody>
      </p:sp>
      <p:pic>
        <p:nvPicPr>
          <p:cNvPr id="35" name="Content Placeholder 34" descr="PENN STATE INDIVIDUAL DEVELOPMENT PROGRAMS LOGO -- Illustration showing an open hand supporting a green sprout inside a dark blue circular border on a teal background. Symbol conveys environmental care, sustainability, and nurturing growth.">
            <a:hlinkClick r:id="rId3"/>
            <a:extLst>
              <a:ext uri="{FF2B5EF4-FFF2-40B4-BE49-F238E27FC236}">
                <a16:creationId xmlns:a16="http://schemas.microsoft.com/office/drawing/2014/main" id="{F329D6C6-6B83-F50C-7408-DBB8EB839B0D}"/>
              </a:ext>
            </a:extLst>
          </p:cNvPr>
          <p:cNvPicPr>
            <a:picLocks noGrp="1" noChangeAspect="1"/>
          </p:cNvPicPr>
          <p:nvPr>
            <p:ph sz="quarter" idx="1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917" y="2041014"/>
            <a:ext cx="2368296" cy="1646049"/>
          </a:xfrm>
          <a:prstGeom prst="rect">
            <a:avLst/>
          </a:pr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9DFEFC0-AB6F-500C-1687-B1C5A921D5D0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611033" y="2041014"/>
            <a:ext cx="6481233" cy="164604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>
                <a:solidFill>
                  <a:srgbClr val="1E407C"/>
                </a:solidFill>
                <a:hlinkClick r:id="rId5"/>
              </a:rPr>
              <a:t>Individual Development</a:t>
            </a:r>
            <a:endParaRPr lang="en-US" b="1">
              <a:solidFill>
                <a:srgbClr val="1E407C"/>
              </a:solidFill>
            </a:endParaRPr>
          </a:p>
          <a:p>
            <a:pPr marL="0" indent="0">
              <a:buNone/>
            </a:pPr>
            <a:r>
              <a:rPr lang="en-US">
                <a:solidFill>
                  <a:srgbClr val="1E407C"/>
                </a:solidFill>
              </a:rPr>
              <a:t>Build skills, expand knowledge, and support your professional development.</a:t>
            </a:r>
          </a:p>
          <a:p>
            <a:endParaRPr lang="en-US"/>
          </a:p>
        </p:txBody>
      </p:sp>
      <p:pic>
        <p:nvPicPr>
          <p:cNvPr id="36" name="Content Placeholder 35" descr="Decorative architectural graphic shows a gray floor-plan and blueprint icon inside a white circle. Four colored quadrants—blue, yellow, navy, and orange—create a geometric background suggesting design, planning, or construction.">
            <a:extLst>
              <a:ext uri="{FF2B5EF4-FFF2-40B4-BE49-F238E27FC236}">
                <a16:creationId xmlns:a16="http://schemas.microsoft.com/office/drawing/2014/main" id="{D3BCD8B1-887D-9124-186B-B48564389DAF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198" y="4086250"/>
            <a:ext cx="2359152" cy="1542522"/>
          </a:xfrm>
          <a:prstGeom prst="rect">
            <a:avLst/>
          </a:prstGeom>
        </p:spPr>
      </p:pic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44A54966-A5A1-0AC1-4361-6D5C246BC851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3611033" y="4034551"/>
            <a:ext cx="6483096" cy="164592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>
                <a:solidFill>
                  <a:srgbClr val="1E407C"/>
                </a:solidFill>
                <a:hlinkClick r:id="rId7"/>
              </a:rPr>
              <a:t>Leadership Development</a:t>
            </a:r>
            <a:endParaRPr lang="en-US" b="1">
              <a:solidFill>
                <a:srgbClr val="1E407C"/>
              </a:solidFill>
            </a:endParaRPr>
          </a:p>
          <a:p>
            <a:pPr marL="0" indent="0">
              <a:buNone/>
            </a:pPr>
            <a:r>
              <a:rPr lang="en-US">
                <a:solidFill>
                  <a:srgbClr val="1E407C"/>
                </a:solidFill>
              </a:rPr>
              <a:t>Develop the skills and capabilities needed to lead yourself, others, and the University.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3117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A6011F-C197-FD72-9060-F8F44BB1EE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9724" y="136525"/>
            <a:ext cx="10577439" cy="1019055"/>
          </a:xfrm>
        </p:spPr>
        <p:txBody>
          <a:bodyPr>
            <a:normAutofit fontScale="90000"/>
          </a:bodyPr>
          <a:lstStyle/>
          <a:p>
            <a:r>
              <a:rPr lang="en-US">
                <a:solidFill>
                  <a:srgbClr val="159CDE"/>
                </a:solidFill>
                <a:latin typeface="Franklin Gothic Medium" panose="020B0603020102020204" pitchFamily="34" charset="0"/>
              </a:rPr>
              <a:t>Individual Development Programs (IDPs)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619264-47E7-52D6-DB00-17833F68A3A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68991" y="3917754"/>
            <a:ext cx="5202936" cy="18288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/>
              <a:t>Live, Online &amp; Free</a:t>
            </a:r>
          </a:p>
          <a:p>
            <a:pPr marL="0" indent="0">
              <a:buNone/>
            </a:pPr>
            <a:endParaRPr lang="en-US" sz="1200" b="1"/>
          </a:p>
          <a:p>
            <a:pPr marL="0" indent="0">
              <a:buNone/>
            </a:pPr>
            <a:r>
              <a:rPr lang="en-US" b="1"/>
              <a:t>Open to all Penn State employees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394F9D-F558-FF9E-8127-288764A6FE16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960352" y="1294198"/>
            <a:ext cx="3066047" cy="447015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500" b="1">
                <a:solidFill>
                  <a:srgbClr val="1E407C"/>
                </a:solidFill>
              </a:rPr>
              <a:t>SUBJECTS:</a:t>
            </a:r>
          </a:p>
          <a:p>
            <a:pPr marL="0" indent="0">
              <a:buNone/>
            </a:pPr>
            <a:r>
              <a:rPr lang="en-US" sz="2200" b="1">
                <a:solidFill>
                  <a:srgbClr val="1E407C"/>
                </a:solidFill>
              </a:rPr>
              <a:t>Accountability</a:t>
            </a:r>
          </a:p>
          <a:p>
            <a:pPr marL="0" indent="0">
              <a:buNone/>
            </a:pPr>
            <a:r>
              <a:rPr lang="en-US" sz="2200" b="1">
                <a:solidFill>
                  <a:srgbClr val="1E407C"/>
                </a:solidFill>
              </a:rPr>
              <a:t>Career</a:t>
            </a:r>
          </a:p>
          <a:p>
            <a:pPr marL="0" indent="0">
              <a:buNone/>
            </a:pPr>
            <a:r>
              <a:rPr lang="en-US" sz="2200" b="1">
                <a:solidFill>
                  <a:srgbClr val="1E407C"/>
                </a:solidFill>
              </a:rPr>
              <a:t>Change </a:t>
            </a:r>
            <a:r>
              <a:rPr lang="en-US" sz="2200" b="1" err="1">
                <a:solidFill>
                  <a:srgbClr val="1E407C"/>
                </a:solidFill>
              </a:rPr>
              <a:t>MAanagement</a:t>
            </a:r>
            <a:endParaRPr lang="en-US" sz="2200" b="1">
              <a:solidFill>
                <a:srgbClr val="1E407C"/>
              </a:solidFill>
            </a:endParaRPr>
          </a:p>
          <a:p>
            <a:pPr marL="0" indent="0">
              <a:buNone/>
            </a:pPr>
            <a:r>
              <a:rPr lang="en-US" sz="2200" b="1">
                <a:solidFill>
                  <a:srgbClr val="1E407C"/>
                </a:solidFill>
              </a:rPr>
              <a:t>Communications</a:t>
            </a:r>
          </a:p>
          <a:p>
            <a:pPr marL="0" indent="0">
              <a:buNone/>
            </a:pPr>
            <a:r>
              <a:rPr lang="en-US" sz="2200" b="1">
                <a:solidFill>
                  <a:srgbClr val="1E407C"/>
                </a:solidFill>
              </a:rPr>
              <a:t>Conflict Management</a:t>
            </a:r>
          </a:p>
          <a:p>
            <a:pPr marL="0" indent="0">
              <a:buNone/>
            </a:pPr>
            <a:r>
              <a:rPr lang="en-US" sz="2200" b="1">
                <a:solidFill>
                  <a:srgbClr val="1E407C"/>
                </a:solidFill>
              </a:rPr>
              <a:t>Critical Thinking</a:t>
            </a:r>
          </a:p>
          <a:p>
            <a:pPr marL="0" indent="0">
              <a:buNone/>
            </a:pPr>
            <a:r>
              <a:rPr lang="en-US" sz="2200" b="1">
                <a:solidFill>
                  <a:srgbClr val="1E407C"/>
                </a:solidFill>
              </a:rPr>
              <a:t>Customer Relations</a:t>
            </a:r>
          </a:p>
          <a:p>
            <a:pPr marL="0" indent="0">
              <a:buNone/>
            </a:pPr>
            <a:r>
              <a:rPr lang="en-US" sz="2200" b="1">
                <a:solidFill>
                  <a:srgbClr val="1E407C"/>
                </a:solidFill>
              </a:rPr>
              <a:t>D.E.I.B.</a:t>
            </a:r>
          </a:p>
          <a:p>
            <a:pPr marL="0" indent="0">
              <a:buNone/>
            </a:pPr>
            <a:endParaRPr lang="en-US" b="1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036E34E1-392F-8BF1-DBFF-7D3E86B079D4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8026399" y="1785261"/>
            <a:ext cx="3674534" cy="491042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200" b="1">
                <a:solidFill>
                  <a:srgbClr val="1E407C"/>
                </a:solidFill>
              </a:rPr>
              <a:t>Health &amp; Wellbeing</a:t>
            </a:r>
          </a:p>
          <a:p>
            <a:pPr marL="0" indent="0">
              <a:buNone/>
            </a:pPr>
            <a:r>
              <a:rPr lang="en-US" sz="2200" b="1">
                <a:solidFill>
                  <a:srgbClr val="1E407C"/>
                </a:solidFill>
              </a:rPr>
              <a:t>Leadership &amp; Management</a:t>
            </a:r>
          </a:p>
          <a:p>
            <a:pPr marL="0" indent="0">
              <a:buNone/>
            </a:pPr>
            <a:r>
              <a:rPr lang="en-US" sz="2200" b="1">
                <a:solidFill>
                  <a:srgbClr val="1E407C"/>
                </a:solidFill>
              </a:rPr>
              <a:t>Meeting Skills</a:t>
            </a:r>
          </a:p>
          <a:p>
            <a:pPr marL="0" indent="0">
              <a:buNone/>
            </a:pPr>
            <a:r>
              <a:rPr lang="en-US" sz="2200" b="1">
                <a:solidFill>
                  <a:srgbClr val="1E407C"/>
                </a:solidFill>
              </a:rPr>
              <a:t>Personal Effectiveness</a:t>
            </a:r>
          </a:p>
          <a:p>
            <a:pPr marL="0" indent="0">
              <a:buNone/>
            </a:pPr>
            <a:r>
              <a:rPr lang="en-US" sz="2200" b="1">
                <a:solidFill>
                  <a:srgbClr val="1E407C"/>
                </a:solidFill>
              </a:rPr>
              <a:t>Project Management</a:t>
            </a:r>
          </a:p>
          <a:p>
            <a:pPr marL="0" indent="0">
              <a:buNone/>
            </a:pPr>
            <a:r>
              <a:rPr lang="en-US" sz="2200" b="1">
                <a:solidFill>
                  <a:srgbClr val="1E407C"/>
                </a:solidFill>
              </a:rPr>
              <a:t>Teamwork</a:t>
            </a:r>
          </a:p>
          <a:p>
            <a:pPr marL="0" indent="0">
              <a:buNone/>
            </a:pPr>
            <a:r>
              <a:rPr lang="en-US" sz="2200" b="1">
                <a:solidFill>
                  <a:srgbClr val="1E407C"/>
                </a:solidFill>
              </a:rPr>
              <a:t>Time Management</a:t>
            </a:r>
          </a:p>
          <a:p>
            <a:pPr marL="0" indent="0">
              <a:buNone/>
            </a:pPr>
            <a:r>
              <a:rPr lang="en-US" sz="2200" b="1">
                <a:solidFill>
                  <a:srgbClr val="1E407C"/>
                </a:solidFill>
              </a:rPr>
              <a:t>Working at Penn State</a:t>
            </a:r>
          </a:p>
        </p:txBody>
      </p:sp>
      <p:pic>
        <p:nvPicPr>
          <p:cNvPr id="14" name="Content Placeholder 13">
            <a:hlinkClick r:id="rId3"/>
            <a:extLst>
              <a:ext uri="{FF2B5EF4-FFF2-40B4-BE49-F238E27FC236}">
                <a16:creationId xmlns:a16="http://schemas.microsoft.com/office/drawing/2014/main" id="{BCCDC58D-DB3D-6D4C-026E-EA0D3E041F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sz="quarter" idx="17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697" y="1294198"/>
            <a:ext cx="2368296" cy="1646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1171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A6A724-298E-1063-0EFF-642F4EB698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6399"/>
            <a:ext cx="10515600" cy="753812"/>
          </a:xfrm>
        </p:spPr>
        <p:txBody>
          <a:bodyPr/>
          <a:lstStyle/>
          <a:p>
            <a:r>
              <a:rPr lang="en-US"/>
              <a:t>Your Starting Point to Explore IDPs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3C072C0-FF9E-4686-58DD-6EE818EBDFFC}"/>
              </a:ext>
            </a:extLst>
          </p:cNvPr>
          <p:cNvSpPr txBox="1"/>
          <p:nvPr/>
        </p:nvSpPr>
        <p:spPr>
          <a:xfrm>
            <a:off x="296332" y="1194346"/>
            <a:ext cx="11542742" cy="492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1E407C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Visit the 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1E407C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Talent Management Website 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1E407C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- 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1E407C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  <a:hlinkClick r:id="rId3"/>
              </a:rPr>
              <a:t>Instructor-Led/Upcoming Programs</a:t>
            </a:r>
            <a:endParaRPr kumimoji="0" lang="en-US" sz="2800" b="1" i="0" u="none" strike="noStrike" kern="1200" cap="none" spc="0" normalizeH="0" baseline="0" noProof="0">
              <a:ln>
                <a:noFill/>
              </a:ln>
              <a:solidFill>
                <a:srgbClr val="1E407C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>
              <a:ln>
                <a:noFill/>
              </a:ln>
              <a:solidFill>
                <a:srgbClr val="1E407C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>
                <a:ln>
                  <a:noFill/>
                </a:ln>
                <a:solidFill>
                  <a:srgbClr val="1E407C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✅ Browse current semester offerings  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>
                <a:ln>
                  <a:noFill/>
                </a:ln>
                <a:solidFill>
                  <a:srgbClr val="1E407C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✅ Search by keyword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>
                <a:ln>
                  <a:noFill/>
                </a:ln>
                <a:solidFill>
                  <a:srgbClr val="1E407C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✅ Sort by date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>
                <a:ln>
                  <a:noFill/>
                </a:ln>
                <a:solidFill>
                  <a:srgbClr val="1E407C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✅ Sort by Subject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600" b="1" i="0" u="none" strike="noStrike" kern="1200" cap="none" spc="0" normalizeH="0" baseline="0" noProof="0">
              <a:ln>
                <a:noFill/>
              </a:ln>
              <a:solidFill>
                <a:srgbClr val="1E407C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1E407C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Found something interesting?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>
                <a:ln>
                  <a:noFill/>
                </a:ln>
                <a:solidFill>
                  <a:srgbClr val="1E407C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Click the title and you'll be taken directly to the LRN to register.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>
              <a:ln>
                <a:noFill/>
              </a:ln>
              <a:solidFill>
                <a:srgbClr val="1E407C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>
              <a:ln>
                <a:noFill/>
              </a:ln>
              <a:solidFill>
                <a:srgbClr val="1E407C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6662E37-79C7-4EA9-0163-5EBBD8D658B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11200" y="6118771"/>
            <a:ext cx="5181600" cy="622830"/>
          </a:xfrm>
        </p:spPr>
        <p:txBody>
          <a:bodyPr/>
          <a:lstStyle/>
          <a:p>
            <a:pPr marL="0" indent="0">
              <a:buNone/>
            </a:pPr>
            <a:r>
              <a:rPr lang="en-US"/>
              <a:t>https://</a:t>
            </a:r>
            <a:r>
              <a:rPr lang="en-US" err="1"/>
              <a:t>bit.ly</a:t>
            </a:r>
            <a:r>
              <a:rPr lang="en-US"/>
              <a:t>/4xWcwU1</a:t>
            </a:r>
          </a:p>
        </p:txBody>
      </p:sp>
    </p:spTree>
    <p:extLst>
      <p:ext uri="{BB962C8B-B14F-4D97-AF65-F5344CB8AC3E}">
        <p14:creationId xmlns:p14="http://schemas.microsoft.com/office/powerpoint/2010/main" val="3436018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48A825-7DA8-75B8-3CDD-2A6C81C974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890" y="304888"/>
            <a:ext cx="10515600" cy="753812"/>
          </a:xfrm>
        </p:spPr>
        <p:txBody>
          <a:bodyPr/>
          <a:lstStyle/>
          <a:p>
            <a:r>
              <a:rPr lang="en-US"/>
              <a:t>A Few Featured Opportunities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086779-FD92-0187-F3FE-1316A8AAC9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3890" y="1459219"/>
            <a:ext cx="5646345" cy="495719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3000" b="1"/>
              <a:t>❤️ </a:t>
            </a:r>
            <a:r>
              <a:rPr lang="en-US" sz="3000" b="1">
                <a:hlinkClick r:id="rId3"/>
              </a:rPr>
              <a:t>SupportLinc</a:t>
            </a:r>
            <a:r>
              <a:rPr lang="en-US" sz="3000" b="1"/>
              <a:t> Wellbeing Webinars</a:t>
            </a:r>
          </a:p>
          <a:p>
            <a:pPr marL="0" indent="0">
              <a:buNone/>
            </a:pPr>
            <a:r>
              <a:rPr lang="en-US" sz="2600"/>
              <a:t>Monthly live webinars focused on:</a:t>
            </a:r>
          </a:p>
          <a:p>
            <a:pPr marL="0" indent="0">
              <a:buNone/>
            </a:pPr>
            <a:r>
              <a:rPr lang="en-US"/>
              <a:t>• </a:t>
            </a:r>
            <a:r>
              <a:rPr lang="en-US" sz="2400"/>
              <a:t>Mental Health</a:t>
            </a:r>
          </a:p>
          <a:p>
            <a:pPr marL="0" indent="0">
              <a:buNone/>
            </a:pPr>
            <a:r>
              <a:rPr lang="en-US" sz="2400"/>
              <a:t>• Resilience</a:t>
            </a:r>
          </a:p>
          <a:p>
            <a:pPr marL="0" indent="0">
              <a:buNone/>
            </a:pPr>
            <a:r>
              <a:rPr lang="en-US" sz="2400"/>
              <a:t>• Stress Management</a:t>
            </a:r>
          </a:p>
          <a:p>
            <a:pPr marL="0" indent="0">
              <a:buNone/>
            </a:pPr>
            <a:r>
              <a:rPr lang="en-US" sz="2400"/>
              <a:t>• Work-Life Integration</a:t>
            </a:r>
          </a:p>
          <a:p>
            <a:pPr marL="0" indent="0">
              <a:buNone/>
            </a:pPr>
            <a:r>
              <a:rPr lang="en-US" sz="2400"/>
              <a:t>• Emotional Wellbeing</a:t>
            </a:r>
          </a:p>
          <a:p>
            <a:pPr marL="0" indent="0">
              <a:buNone/>
            </a:pPr>
            <a:endParaRPr lang="en-US" sz="2400"/>
          </a:p>
          <a:p>
            <a:pPr>
              <a:buFontTx/>
              <a:buChar char="-"/>
            </a:pPr>
            <a:r>
              <a:rPr lang="en-US" sz="2400"/>
              <a:t>PSU Employee Assistance Program (EAP)</a:t>
            </a:r>
          </a:p>
          <a:p>
            <a:pPr>
              <a:buFontTx/>
              <a:buChar char="-"/>
            </a:pPr>
            <a:r>
              <a:rPr lang="en-US" sz="2400"/>
              <a:t>Offers free legal and financial consultation, fitness coaching, and more!</a:t>
            </a:r>
          </a:p>
          <a:p>
            <a:pPr marL="0" indent="0">
              <a:buNone/>
            </a:pPr>
            <a:endParaRPr lang="en-US" sz="2400"/>
          </a:p>
          <a:p>
            <a:pPr marL="0" indent="0">
              <a:buNone/>
            </a:pPr>
            <a:endParaRPr lang="en-US" sz="2400"/>
          </a:p>
          <a:p>
            <a:pPr marL="0" indent="0">
              <a:buNone/>
            </a:pPr>
            <a:endParaRPr lang="en-US" sz="2400"/>
          </a:p>
          <a:p>
            <a:pPr marL="0" indent="0">
              <a:buNone/>
            </a:pPr>
            <a:endParaRPr lang="en-US" sz="2400"/>
          </a:p>
          <a:p>
            <a:pPr marL="0" indent="0">
              <a:buNone/>
            </a:pPr>
            <a:endParaRPr lang="en-US" sz="2400"/>
          </a:p>
          <a:p>
            <a:pPr marL="0" indent="0">
              <a:buNone/>
            </a:pPr>
            <a:endParaRPr lang="en-US" sz="24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F64859-FCED-F3D5-80FE-0B6EDD5896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531201" y="1459219"/>
            <a:ext cx="5181600" cy="265066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3000"/>
              <a:t>⚡ </a:t>
            </a:r>
            <a:r>
              <a:rPr lang="en-US" sz="3000" b="1" u="sng"/>
              <a:t>Change in 30</a:t>
            </a:r>
          </a:p>
          <a:p>
            <a:pPr marL="0" indent="0">
              <a:buNone/>
            </a:pPr>
            <a:r>
              <a:rPr lang="en-US" sz="2600" i="1"/>
              <a:t>Short, practical 45-minute learning sessions focused on navigating change.</a:t>
            </a:r>
          </a:p>
          <a:p>
            <a:pPr lvl="1"/>
            <a:r>
              <a:rPr lang="en-US" b="1"/>
              <a:t>Communicating Change</a:t>
            </a:r>
            <a:r>
              <a:rPr lang="en-US"/>
              <a:t> </a:t>
            </a:r>
          </a:p>
          <a:p>
            <a:pPr lvl="1"/>
            <a:r>
              <a:rPr lang="en-US" b="1"/>
              <a:t>Resisting Change</a:t>
            </a:r>
            <a:r>
              <a:rPr lang="en-US"/>
              <a:t> </a:t>
            </a:r>
          </a:p>
          <a:p>
            <a:pPr lvl="1"/>
            <a:r>
              <a:rPr lang="en-US" b="1"/>
              <a:t>Energy and Change</a:t>
            </a:r>
            <a:endParaRPr lang="en-US"/>
          </a:p>
          <a:p>
            <a:pPr marL="0" indent="0">
              <a:buNone/>
            </a:pPr>
            <a:endParaRPr lang="en-US" sz="2400" i="1"/>
          </a:p>
          <a:p>
            <a:pPr marL="0" indent="0">
              <a:buNone/>
            </a:pPr>
            <a:endParaRPr lang="en-US" sz="2400" i="1"/>
          </a:p>
          <a:p>
            <a:pPr marL="0" indent="0">
              <a:buNone/>
            </a:pPr>
            <a:endParaRPr lang="en-US" sz="2400" i="1"/>
          </a:p>
          <a:p>
            <a:pPr marL="0" indent="0">
              <a:buNone/>
            </a:pPr>
            <a:endParaRPr lang="en-US" sz="2400" i="1"/>
          </a:p>
          <a:p>
            <a:pPr marL="0" indent="0">
              <a:buNone/>
            </a:pPr>
            <a:endParaRPr lang="en-US" sz="2400" i="1"/>
          </a:p>
          <a:p>
            <a:pPr marL="0" indent="0">
              <a:buNone/>
            </a:pPr>
            <a:endParaRPr lang="en-US" sz="2400" i="1"/>
          </a:p>
          <a:p>
            <a:pPr marL="0" indent="0">
              <a:buNone/>
            </a:pPr>
            <a:endParaRPr lang="en-US" sz="2400" i="1"/>
          </a:p>
          <a:p>
            <a:pPr marL="0" indent="0">
              <a:buNone/>
            </a:pPr>
            <a:endParaRPr lang="en-US" sz="2400" i="1"/>
          </a:p>
          <a:p>
            <a:pPr marL="0" indent="0">
              <a:buNone/>
            </a:pPr>
            <a:endParaRPr lang="en-US" sz="2400" i="1"/>
          </a:p>
          <a:p>
            <a:pPr marL="0" indent="0">
              <a:buNone/>
            </a:pPr>
            <a:endParaRPr lang="en-US" sz="2400" i="1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235054D-FE17-D2D6-1007-D24F853B59D9}"/>
              </a:ext>
            </a:extLst>
          </p:cNvPr>
          <p:cNvSpPr/>
          <p:nvPr/>
        </p:nvSpPr>
        <p:spPr>
          <a:xfrm>
            <a:off x="6959575" y="3937815"/>
            <a:ext cx="3578943" cy="2218285"/>
          </a:xfrm>
          <a:prstGeom prst="rect">
            <a:avLst/>
          </a:prstGeom>
          <a:solidFill>
            <a:srgbClr val="56EAE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1D407C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EXPLORE THE FULL LIST OF  IDPs</a:t>
            </a: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1D407C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2567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https://</a:t>
            </a:r>
            <a:r>
              <a:rPr kumimoji="0" lang="en-US" sz="1800" b="0" i="0" u="none" strike="noStrike" kern="1200" cap="none" spc="0" normalizeH="0" baseline="0" noProof="0" err="1">
                <a:ln>
                  <a:noFill/>
                </a:ln>
                <a:solidFill>
                  <a:srgbClr val="002567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bit.ly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2567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/4xNppQx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4EF7E5B-B810-2E05-F02A-74581F559F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3094" y="4565565"/>
            <a:ext cx="1551903" cy="1551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9405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F8BA0E-8FD7-686E-4766-4D05728EF3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702" y="419802"/>
            <a:ext cx="11699238" cy="75381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en-US" sz="3500" dirty="0">
                <a:solidFill>
                  <a:srgbClr val="00B0F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Learning Resource Network</a:t>
            </a:r>
            <a:r>
              <a:rPr lang="en-US" sz="3500" dirty="0">
                <a:solidFill>
                  <a:srgbClr val="00B0F0"/>
                </a:solidFill>
              </a:rPr>
              <a:t>: </a:t>
            </a:r>
            <a:br>
              <a:rPr lang="en-US" sz="3500" dirty="0">
                <a:solidFill>
                  <a:srgbClr val="00B0F0"/>
                </a:solidFill>
              </a:rPr>
            </a:br>
            <a:r>
              <a:rPr lang="en-US" sz="3500" dirty="0">
                <a:solidFill>
                  <a:srgbClr val="1E407C"/>
                </a:solidFill>
              </a:rPr>
              <a:t>Penn State’s Staff Learning Hub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0314EC-E724-84B1-36CF-6A7EAF099F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93702" y="1801059"/>
            <a:ext cx="5549474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Use LRN To…</a:t>
            </a:r>
          </a:p>
          <a:p>
            <a:pPr marL="0" indent="0">
              <a:buNone/>
            </a:pPr>
            <a:endParaRPr lang="en-US" sz="1100" dirty="0"/>
          </a:p>
          <a:p>
            <a:pPr marL="0" indent="0">
              <a:spcAft>
                <a:spcPts val="1000"/>
              </a:spcAft>
              <a:buNone/>
            </a:pPr>
            <a:r>
              <a:rPr lang="en-US" sz="2500" dirty="0"/>
              <a:t>✅ Register for instructor-led training</a:t>
            </a:r>
          </a:p>
          <a:p>
            <a:pPr marL="0" indent="0">
              <a:spcAft>
                <a:spcPts val="1000"/>
              </a:spcAft>
              <a:buNone/>
            </a:pPr>
            <a:r>
              <a:rPr lang="en-US" sz="2500" dirty="0"/>
              <a:t>✅ Launch self-paced courses &amp; videos</a:t>
            </a:r>
          </a:p>
          <a:p>
            <a:pPr marL="0" indent="0">
              <a:spcAft>
                <a:spcPts val="1000"/>
              </a:spcAft>
              <a:buNone/>
            </a:pPr>
            <a:r>
              <a:rPr lang="en-US" sz="2500" dirty="0"/>
              <a:t>✅ Access e-books &amp; audiobooks</a:t>
            </a:r>
          </a:p>
          <a:p>
            <a:pPr marL="0" indent="0">
              <a:spcAft>
                <a:spcPts val="1000"/>
              </a:spcAft>
              <a:buNone/>
            </a:pPr>
            <a:r>
              <a:rPr lang="en-US" sz="2500" dirty="0"/>
              <a:t>✅ Track learning activities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EBB889-DAC9-9B8D-EE2B-D841755C9E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43176" y="1649939"/>
            <a:ext cx="6019388" cy="411289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b="1" u="sng" dirty="0"/>
              <a:t>Free Program Providers*</a:t>
            </a:r>
            <a:endParaRPr lang="en-US" b="1" dirty="0"/>
          </a:p>
          <a:p>
            <a:pPr marL="0" indent="0">
              <a:lnSpc>
                <a:spcPct val="100000"/>
              </a:lnSpc>
              <a:buNone/>
            </a:pPr>
            <a:endParaRPr lang="en-US" sz="1100" b="1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2500" b="1" dirty="0"/>
              <a:t>Talent Management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2200" dirty="0"/>
              <a:t>Professional, personal &amp; leadership development</a:t>
            </a:r>
            <a:endParaRPr lang="en-US" sz="2500" b="1" i="1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2500" b="1" dirty="0"/>
              <a:t>IT Learning &amp; Development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2200" dirty="0"/>
              <a:t>Technology, systems &amp; IT skills</a:t>
            </a:r>
            <a:endParaRPr lang="en-US" sz="2500" b="1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2500" b="1" dirty="0"/>
              <a:t>Skillsoft &amp; LinkedIn Learning Vendors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2200" dirty="0"/>
              <a:t>Vendors utilized to provide thousands of self-paced online courses, videos &amp; e-Books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F3527A5-6369-BB3D-B5C4-1533BCB94A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300720" y="5982391"/>
            <a:ext cx="4533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*Note: There are other providers of events &amp; learning in the LRN. Some are unit/role based and others have a cost – which are not reflected here.</a:t>
            </a:r>
          </a:p>
        </p:txBody>
      </p:sp>
    </p:spTree>
    <p:extLst>
      <p:ext uri="{BB962C8B-B14F-4D97-AF65-F5344CB8AC3E}">
        <p14:creationId xmlns:p14="http://schemas.microsoft.com/office/powerpoint/2010/main" val="3852584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28BBADC-FB31-45FD-DD6E-2A670C8374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70039"/>
            <a:ext cx="12191999" cy="2467191"/>
          </a:xfrm>
        </p:spPr>
        <p:txBody>
          <a:bodyPr>
            <a:normAutofit/>
          </a:bodyPr>
          <a:lstStyle/>
          <a:p>
            <a:pPr algn="ctr"/>
            <a:r>
              <a:rPr lang="en-US" sz="3800"/>
              <a:t>LEADERSHIP PROGRAMS</a:t>
            </a:r>
          </a:p>
        </p:txBody>
      </p:sp>
    </p:spTree>
    <p:extLst>
      <p:ext uri="{BB962C8B-B14F-4D97-AF65-F5344CB8AC3E}">
        <p14:creationId xmlns:p14="http://schemas.microsoft.com/office/powerpoint/2010/main" val="37369677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C6619F-DA2E-759E-F746-6F144787B0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53812"/>
          </a:xfrm>
        </p:spPr>
        <p:txBody>
          <a:bodyPr anchor="ctr">
            <a:normAutofit/>
          </a:bodyPr>
          <a:lstStyle/>
          <a:p>
            <a:r>
              <a:rPr lang="en-US"/>
              <a:t>Leadership Development at Penn State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34E3F5-A25B-BD56-0156-A469185498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533525"/>
            <a:ext cx="8356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000" b="1"/>
              <a:t>Growing Leaders at Every Level</a:t>
            </a:r>
          </a:p>
          <a:p>
            <a:pPr marL="0" indent="0">
              <a:buNone/>
            </a:pPr>
            <a:endParaRPr lang="en-US" sz="3000" b="1"/>
          </a:p>
          <a:p>
            <a:pPr marL="0" indent="0">
              <a:buNone/>
            </a:pPr>
            <a:r>
              <a:rPr lang="en-US" b="1"/>
              <a:t>Leadership opportunities for:</a:t>
            </a: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en-US"/>
              <a:t>🌱 Emerging Leaders</a:t>
            </a:r>
          </a:p>
          <a:p>
            <a:pPr marL="0" indent="0">
              <a:buNone/>
            </a:pPr>
            <a:r>
              <a:rPr lang="en-US"/>
              <a:t>👥 New Supervisors</a:t>
            </a:r>
          </a:p>
          <a:p>
            <a:pPr marL="0" indent="0">
              <a:buNone/>
            </a:pPr>
            <a:r>
              <a:rPr lang="en-US"/>
              <a:t>⭐ Experienced Managers</a:t>
            </a:r>
          </a:p>
          <a:p>
            <a:pPr marL="0" indent="0">
              <a:buNone/>
            </a:pPr>
            <a:r>
              <a:rPr lang="en-US"/>
              <a:t>🚀 Future Leaders</a:t>
            </a:r>
          </a:p>
        </p:txBody>
      </p:sp>
      <p:pic>
        <p:nvPicPr>
          <p:cNvPr id="9" name="Picture 8" descr="Graphic banner introducing “Leadership Foundations: A Blueprint for Success.” Design features navy, blue, yellow, and orange blueprint-style panels, plus gray book-and-column icon beside bold title text.">
            <a:extLst>
              <a:ext uri="{FF2B5EF4-FFF2-40B4-BE49-F238E27FC236}">
                <a16:creationId xmlns:a16="http://schemas.microsoft.com/office/drawing/2014/main" id="{9F77C081-2054-7CE7-35B6-C74466A9E6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235097"/>
            <a:ext cx="5701763" cy="2387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935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C30D8-A53C-F60F-665F-A4EB043423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 baseline="0">
                <a:latin typeface="+mj-lt"/>
                <a:ea typeface="+mj-ea"/>
                <a:cs typeface="+mj-cs"/>
              </a:rPr>
              <a:t>Leadership Foundations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F60A86-1CBF-6BCB-B127-73A133ABD6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4799" y="1118938"/>
            <a:ext cx="6914147" cy="486597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>
                <a:hlinkClick r:id="rId3"/>
              </a:rPr>
              <a:t>Penn State Emerging Leaders </a:t>
            </a:r>
            <a:r>
              <a:rPr lang="en-US" b="1"/>
              <a:t>(PSEL)</a:t>
            </a:r>
          </a:p>
          <a:p>
            <a:pPr marL="0" indent="0">
              <a:buNone/>
            </a:pPr>
            <a:endParaRPr lang="en-US" sz="2000"/>
          </a:p>
          <a:p>
            <a:pPr marL="0" indent="0">
              <a:buNone/>
            </a:pPr>
            <a:r>
              <a:rPr lang="en-US" sz="2200"/>
              <a:t>A cohort-based leadership development experience designed to build leadership capability and effectiveness.</a:t>
            </a:r>
          </a:p>
          <a:p>
            <a:endParaRPr lang="en-US" sz="2000"/>
          </a:p>
          <a:p>
            <a:pPr marL="0" indent="0">
              <a:buNone/>
            </a:pPr>
            <a:r>
              <a:rPr lang="en-US" sz="2200" b="1"/>
              <a:t>Participants:</a:t>
            </a:r>
          </a:p>
          <a:p>
            <a:pPr marL="457200" lvl="1" indent="0">
              <a:spcBef>
                <a:spcPts val="1000"/>
              </a:spcBef>
              <a:buNone/>
            </a:pPr>
            <a:r>
              <a:rPr lang="en-US" sz="2200"/>
              <a:t>✅ Develop leadership competencies</a:t>
            </a:r>
          </a:p>
          <a:p>
            <a:pPr marL="457200" lvl="1" indent="0">
              <a:spcBef>
                <a:spcPts val="1000"/>
              </a:spcBef>
              <a:buNone/>
            </a:pPr>
            <a:r>
              <a:rPr lang="en-US" sz="2200"/>
              <a:t>✅ Expand self-awareness</a:t>
            </a:r>
          </a:p>
          <a:p>
            <a:pPr marL="457200" lvl="1" indent="0">
              <a:spcBef>
                <a:spcPts val="1000"/>
              </a:spcBef>
              <a:buNone/>
            </a:pPr>
            <a:r>
              <a:rPr lang="en-US" sz="2200"/>
              <a:t>✅ Strengthen leadership effectiveness</a:t>
            </a:r>
          </a:p>
          <a:p>
            <a:pPr marL="457200" lvl="1" indent="0">
              <a:spcBef>
                <a:spcPts val="1000"/>
              </a:spcBef>
              <a:buNone/>
            </a:pPr>
            <a:r>
              <a:rPr lang="en-US" sz="2200"/>
              <a:t>✅ Build connections across the University</a:t>
            </a:r>
          </a:p>
          <a:p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3468306-4B74-922E-5551-1C0FA5B5AB02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33137" y="6208294"/>
            <a:ext cx="6785809" cy="4932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b="1"/>
              <a:t>Interested?</a:t>
            </a:r>
            <a:r>
              <a:rPr lang="en-US" sz="1800"/>
              <a:t> </a:t>
            </a:r>
            <a:r>
              <a:rPr lang="en-US" sz="180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Expression of Interest Form</a:t>
            </a:r>
            <a:endParaRPr lang="en-US" sz="1800"/>
          </a:p>
          <a:p>
            <a:pPr marL="0" indent="0">
              <a:buNone/>
            </a:pPr>
            <a:endParaRPr lang="en-US"/>
          </a:p>
        </p:txBody>
      </p:sp>
      <p:pic>
        <p:nvPicPr>
          <p:cNvPr id="9" name="Content Placeholder 8" descr="lEADGraphic banner introducing “Leadership Foundations: A Blueprint for Success.” Design features navy, blue, yellow, and orange blueprint-style panels, plus gray book-and-column icon beside bold title text.">
            <a:extLst>
              <a:ext uri="{FF2B5EF4-FFF2-40B4-BE49-F238E27FC236}">
                <a16:creationId xmlns:a16="http://schemas.microsoft.com/office/drawing/2014/main" id="{BBC2D504-8D8F-B37F-8CC8-B2B9DF8930E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6900" y="873084"/>
            <a:ext cx="3930650" cy="39306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911169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8BE667-A5F0-4E73-323E-B67357695D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4289" y="365126"/>
            <a:ext cx="10515600" cy="753812"/>
          </a:xfrm>
        </p:spPr>
        <p:txBody>
          <a:bodyPr>
            <a:normAutofit fontScale="90000"/>
          </a:bodyPr>
          <a:lstStyle/>
          <a:p>
            <a:r>
              <a:rPr lang="en-US" dirty="0"/>
              <a:t>Leadership Foundations </a:t>
            </a:r>
            <a:br>
              <a:rPr lang="en-US" dirty="0"/>
            </a:br>
            <a:r>
              <a:rPr lang="en-US" dirty="0"/>
              <a:t>(</a:t>
            </a:r>
            <a:r>
              <a:rPr lang="en-US" sz="2200" dirty="0"/>
              <a:t>Continued)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295F9C9-82C5-E7E1-BB6F-AD9B9C8854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81401" y="1603138"/>
            <a:ext cx="5963198" cy="1867042"/>
          </a:xfrm>
        </p:spPr>
        <p:txBody>
          <a:bodyPr/>
          <a:lstStyle/>
          <a:p>
            <a:pPr marL="0" indent="0">
              <a:buNone/>
            </a:pPr>
            <a:r>
              <a:rPr lang="en-US" sz="3200" b="1">
                <a:hlinkClick r:id="rId3"/>
              </a:rPr>
              <a:t>Management Concepts</a:t>
            </a:r>
            <a:endParaRPr lang="en-US" sz="3200" b="1"/>
          </a:p>
          <a:p>
            <a:pPr marL="0" indent="0">
              <a:buNone/>
            </a:pPr>
            <a:r>
              <a:rPr lang="en-US"/>
              <a:t>Practical leadership and supervisory development</a:t>
            </a:r>
          </a:p>
          <a:p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7C8F641-54F6-72E7-59ED-A40CB0643C27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5781401" y="4296727"/>
            <a:ext cx="5181600" cy="16449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>
                <a:hlinkClick r:id="rId4"/>
              </a:rPr>
              <a:t>Management Playbook</a:t>
            </a:r>
            <a:endParaRPr lang="en-US" sz="3200" b="1"/>
          </a:p>
          <a:p>
            <a:pPr marL="0" indent="0">
              <a:buNone/>
            </a:pPr>
            <a:r>
              <a:rPr lang="en-US"/>
              <a:t>A growing collection of resources and guidance for leaders.</a:t>
            </a:r>
          </a:p>
        </p:txBody>
      </p:sp>
      <p:pic>
        <p:nvPicPr>
          <p:cNvPr id="10" name="Content Placeholder 9">
            <a:hlinkClick r:id="rId3"/>
            <a:extLst>
              <a:ext uri="{FF2B5EF4-FFF2-40B4-BE49-F238E27FC236}">
                <a16:creationId xmlns:a16="http://schemas.microsoft.com/office/drawing/2014/main" id="{297F35B9-2D99-B283-7923-C0FBCC018A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118938"/>
            <a:ext cx="2835442" cy="2835442"/>
          </a:xfrm>
          <a:prstGeom prst="rect">
            <a:avLst/>
          </a:prstGeom>
        </p:spPr>
      </p:pic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1380207A-1CFA-1097-D22D-CC3B06A8D1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sz="half" idx="10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171" y="4296727"/>
            <a:ext cx="4955146" cy="1644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3468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DE72E7-F0F2-F0A2-0763-57B9D5DB07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940122"/>
          </a:xfrm>
        </p:spPr>
        <p:txBody>
          <a:bodyPr>
            <a:normAutofit/>
          </a:bodyPr>
          <a:lstStyle/>
          <a:p>
            <a:r>
              <a:rPr lang="en-US"/>
              <a:t>How Do I Know What's Available?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1A3897-30D3-70D4-8B9E-ACD560B56C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500" b="1"/>
              <a:t>🌐 Bookmark the Talent Management Learning &amp; Development Website</a:t>
            </a:r>
          </a:p>
          <a:p>
            <a:pPr lvl="1"/>
            <a:r>
              <a:rPr lang="en-US" sz="2200"/>
              <a:t>Your year-round starting point for Talent Management opportunities.</a:t>
            </a:r>
          </a:p>
          <a:p>
            <a:pPr lvl="1"/>
            <a:r>
              <a:rPr lang="en-US" sz="220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http://hr.psu.edu/current-employee/your-career/learn-dev</a:t>
            </a:r>
            <a:endParaRPr lang="en-US" sz="2200"/>
          </a:p>
          <a:p>
            <a:endParaRPr lang="en-US" sz="1000"/>
          </a:p>
          <a:p>
            <a:pPr marL="0" indent="0">
              <a:buNone/>
            </a:pPr>
            <a:r>
              <a:rPr lang="en-US" sz="2500" b="1"/>
              <a:t>📅 Watch for Semester Announcements</a:t>
            </a:r>
          </a:p>
          <a:p>
            <a:pPr lvl="1"/>
            <a:r>
              <a:rPr lang="en-US" sz="2200"/>
              <a:t>Spring Programs: January</a:t>
            </a:r>
          </a:p>
          <a:p>
            <a:pPr lvl="1"/>
            <a:r>
              <a:rPr lang="en-US" sz="2200"/>
              <a:t>Fall Programs: August</a:t>
            </a:r>
          </a:p>
          <a:p>
            <a:pPr lvl="1"/>
            <a:r>
              <a:rPr lang="en-US" sz="2200"/>
              <a:t>Arrives via university-wide mass email</a:t>
            </a:r>
          </a:p>
          <a:p>
            <a:endParaRPr lang="en-US" sz="1000"/>
          </a:p>
          <a:p>
            <a:pPr marL="0" indent="0">
              <a:buNone/>
            </a:pPr>
            <a:r>
              <a:rPr lang="en-US" sz="2500" b="1"/>
              <a:t>📬 Join Our Talent Management Newsletter Listserv</a:t>
            </a:r>
          </a:p>
          <a:p>
            <a:pPr lvl="1"/>
            <a:r>
              <a:rPr lang="en-US" sz="2200"/>
              <a:t>Receive updates every couple of months.</a:t>
            </a:r>
          </a:p>
          <a:p>
            <a:pPr lvl="1"/>
            <a:r>
              <a:rPr lang="en-US" sz="2200"/>
              <a:t>No inbox overload. 😊</a:t>
            </a:r>
          </a:p>
          <a:p>
            <a:pPr lvl="1"/>
            <a:r>
              <a:rPr lang="en-US" sz="220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l-hr-talentmgmt-subscribe-request@lists.psu.edu</a:t>
            </a:r>
            <a:endParaRPr lang="en-US" sz="2200"/>
          </a:p>
          <a:p>
            <a:endParaRPr lang="en-US" sz="1000"/>
          </a:p>
          <a:p>
            <a:pPr marL="0" indent="0">
              <a:buNone/>
            </a:pPr>
            <a:r>
              <a:rPr lang="en-US" sz="2500"/>
              <a:t>💻 </a:t>
            </a:r>
            <a:r>
              <a:rPr lang="en-US" sz="2500" b="1"/>
              <a:t>Search the LRN Anytime</a:t>
            </a:r>
          </a:p>
          <a:p>
            <a:pPr lvl="1"/>
            <a:r>
              <a:rPr lang="en-US" sz="2200"/>
              <a:t>Find live learning opportunities like our instructor-led programs</a:t>
            </a:r>
          </a:p>
          <a:p>
            <a:pPr lvl="1"/>
            <a:r>
              <a:rPr lang="en-US" sz="2200"/>
              <a:t>And thousands of self-paced resources.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8643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rgbClr val="0030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itle 2"/>
          <p:cNvSpPr txBox="1">
            <a:spLocks noGrp="1"/>
          </p:cNvSpPr>
          <p:nvPr>
            <p:ph type="title" idx="4294967295"/>
          </p:nvPr>
        </p:nvSpPr>
        <p:spPr>
          <a:xfrm>
            <a:off x="408422" y="685800"/>
            <a:ext cx="11436144" cy="166199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Grow Your Skills…Strengthen Your Impact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Start Exploring Free Professional Development Opportunities</a:t>
            </a:r>
          </a:p>
        </p:txBody>
      </p:sp>
      <p:pic>
        <p:nvPicPr>
          <p:cNvPr id="5" name="Picture 4" descr="QR code that takes the user to: https://hr.psu.edu/current-employee/your-career/learn-dev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7760" y="3063240"/>
            <a:ext cx="2240280" cy="224028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743200" y="5486400"/>
            <a:ext cx="672084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HR Talent Management • Learning &amp; Development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6473952"/>
            <a:ext cx="109728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00" b="0" i="0" u="none" strike="noStrike" kern="1200" cap="none" spc="0" normalizeH="0" baseline="0" noProof="0">
                <a:ln>
                  <a:noFill/>
                </a:ln>
                <a:solidFill>
                  <a:srgbClr val="5C6770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7  |  Talent Management • Human Resources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PA Palette">
      <a:dk1>
        <a:srgbClr val="000000"/>
      </a:dk1>
      <a:lt1>
        <a:srgbClr val="FFFFFF"/>
      </a:lt1>
      <a:dk2>
        <a:srgbClr val="041E41"/>
      </a:dk2>
      <a:lt2>
        <a:srgbClr val="B8D6E6"/>
      </a:lt2>
      <a:accent1>
        <a:srgbClr val="009CDE"/>
      </a:accent1>
      <a:accent2>
        <a:srgbClr val="1E407C"/>
      </a:accent2>
      <a:accent3>
        <a:srgbClr val="A3AAAD"/>
      </a:accent3>
      <a:accent4>
        <a:srgbClr val="83B1D4"/>
      </a:accent4>
      <a:accent5>
        <a:srgbClr val="3EA39E"/>
      </a:accent5>
      <a:accent6>
        <a:srgbClr val="305470"/>
      </a:accent6>
      <a:hlink>
        <a:srgbClr val="64B8B6"/>
      </a:hlink>
      <a:folHlink>
        <a:srgbClr val="7D4C7C"/>
      </a:folHlink>
    </a:clrScheme>
    <a:fontScheme name="Franklin Gothic">
      <a:majorFont>
        <a:latin typeface="Franklin Gothic Medium" panose="020B0603020102020204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accessible-ppt-multiple layouts" id="{E75F9D81-17B3-D148-B1DF-194B193BFDE7}" vid="{5C846F77-6C1B-1544-B913-0C9F5953F542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15A4D5FAA33764CBD6D9E1AB7DE7FD5" ma:contentTypeVersion="19" ma:contentTypeDescription="Create a new document." ma:contentTypeScope="" ma:versionID="7a0401cdf7845917540487d45cf741bf">
  <xsd:schema xmlns:xsd="http://www.w3.org/2001/XMLSchema" xmlns:xs="http://www.w3.org/2001/XMLSchema" xmlns:p="http://schemas.microsoft.com/office/2006/metadata/properties" xmlns:ns2="1501d2b9-1ffb-4c28-b451-91c87604adaf" xmlns:ns3="72314bfc-f95a-48c3-b117-dabb921f03fe" targetNamespace="http://schemas.microsoft.com/office/2006/metadata/properties" ma:root="true" ma:fieldsID="d0574d862f34d55fa9c1116e5bc11b4c" ns2:_="" ns3:_="">
    <xsd:import namespace="1501d2b9-1ffb-4c28-b451-91c87604adaf"/>
    <xsd:import namespace="72314bfc-f95a-48c3-b117-dabb921f03f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501d2b9-1ffb-4c28-b451-91c87604ada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28b28469-8996-4088-bd89-44d87d6385e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2314bfc-f95a-48c3-b117-dabb921f03fe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2f4c4d0d-f615-4073-92a6-42f1d22cfaf1}" ma:internalName="TaxCatchAll" ma:showField="CatchAllData" ma:web="72314bfc-f95a-48c3-b117-dabb921f03f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2314bfc-f95a-48c3-b117-dabb921f03fe" xsi:nil="true"/>
    <lcf76f155ced4ddcb4097134ff3c332f xmlns="1501d2b9-1ffb-4c28-b451-91c87604adaf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2E3F5A9F-64CD-415E-B445-3C08A8B6BCA3}"/>
</file>

<file path=customXml/itemProps2.xml><?xml version="1.0" encoding="utf-8"?>
<ds:datastoreItem xmlns:ds="http://schemas.openxmlformats.org/officeDocument/2006/customXml" ds:itemID="{F34910A1-98EB-4E98-949F-BE95777F91B7}"/>
</file>

<file path=customXml/itemProps3.xml><?xml version="1.0" encoding="utf-8"?>
<ds:datastoreItem xmlns:ds="http://schemas.openxmlformats.org/officeDocument/2006/customXml" ds:itemID="{712AC684-FC43-46D3-8F29-29D1ED54C294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631</Words>
  <Application>Microsoft Office PowerPoint</Application>
  <PresentationFormat>Widescreen</PresentationFormat>
  <Paragraphs>155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21" baseType="lpstr">
      <vt:lpstr>Aptos</vt:lpstr>
      <vt:lpstr>Aptos Display</vt:lpstr>
      <vt:lpstr>Arial</vt:lpstr>
      <vt:lpstr>Atkinson Hyperlegible Next</vt:lpstr>
      <vt:lpstr>Calibri</vt:lpstr>
      <vt:lpstr>Franklin Gothic Book</vt:lpstr>
      <vt:lpstr>Franklin Gothic Medium</vt:lpstr>
      <vt:lpstr>1_Office Theme</vt:lpstr>
      <vt:lpstr>2_Office Theme</vt:lpstr>
      <vt:lpstr>Grow Your Skills.
Strengthen Your Impact. </vt:lpstr>
      <vt:lpstr>Talent Management -- Human Resources</vt:lpstr>
      <vt:lpstr>Individual Development Programs (IDPs)</vt:lpstr>
      <vt:lpstr>Your Starting Point to Explore IDPs</vt:lpstr>
      <vt:lpstr>A Few Featured Opportunities</vt:lpstr>
      <vt:lpstr>Learning Resource Network:  Penn State’s Staff Learning Hub</vt:lpstr>
      <vt:lpstr>LEADERSHIP PROGRAMS</vt:lpstr>
      <vt:lpstr>Leadership Development at Penn State</vt:lpstr>
      <vt:lpstr>Leadership Foundations</vt:lpstr>
      <vt:lpstr>Leadership Foundations  (Continued)</vt:lpstr>
      <vt:lpstr>How Do I Know What's Available?</vt:lpstr>
      <vt:lpstr>Grow Your Skills…Strengthen Your Impact  Start Exploring Free Professional Development Opportunities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Craig, Patricia Lee</dc:creator>
  <cp:lastModifiedBy>Craig, Patricia Lee</cp:lastModifiedBy>
  <cp:revision>1</cp:revision>
  <dcterms:created xsi:type="dcterms:W3CDTF">2026-10-02T20:11:14Z</dcterms:created>
  <dcterms:modified xsi:type="dcterms:W3CDTF">2026-10-02T20:11:59Z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0x010100A15A4D5FAA33764CBD6D9E1AB7DE7FD5</vt:lpwstr>
  </property>
</Properties>
</file>