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4"/>
    <p:sldMasterId id="2147483648" r:id="rId5"/>
  </p:sldMasterIdLst>
  <p:notesMasterIdLst>
    <p:notesMasterId r:id="rId49"/>
  </p:notesMasterIdLst>
  <p:handoutMasterIdLst>
    <p:handoutMasterId r:id="rId50"/>
  </p:handoutMasterIdLst>
  <p:sldIdLst>
    <p:sldId id="317" r:id="rId6"/>
    <p:sldId id="318" r:id="rId7"/>
    <p:sldId id="315" r:id="rId8"/>
    <p:sldId id="343" r:id="rId9"/>
    <p:sldId id="338" r:id="rId10"/>
    <p:sldId id="531" r:id="rId11"/>
    <p:sldId id="345" r:id="rId12"/>
    <p:sldId id="524" r:id="rId13"/>
    <p:sldId id="525" r:id="rId14"/>
    <p:sldId id="347" r:id="rId15"/>
    <p:sldId id="527" r:id="rId16"/>
    <p:sldId id="533" r:id="rId17"/>
    <p:sldId id="526" r:id="rId18"/>
    <p:sldId id="534" r:id="rId19"/>
    <p:sldId id="350" r:id="rId20"/>
    <p:sldId id="528" r:id="rId21"/>
    <p:sldId id="256" r:id="rId22"/>
    <p:sldId id="268" r:id="rId23"/>
    <p:sldId id="261" r:id="rId24"/>
    <p:sldId id="269" r:id="rId25"/>
    <p:sldId id="258" r:id="rId26"/>
    <p:sldId id="270" r:id="rId27"/>
    <p:sldId id="271" r:id="rId28"/>
    <p:sldId id="272" r:id="rId29"/>
    <p:sldId id="273" r:id="rId30"/>
    <p:sldId id="286" r:id="rId31"/>
    <p:sldId id="281" r:id="rId32"/>
    <p:sldId id="265" r:id="rId33"/>
    <p:sldId id="279" r:id="rId34"/>
    <p:sldId id="283" r:id="rId35"/>
    <p:sldId id="266" r:id="rId36"/>
    <p:sldId id="293" r:id="rId37"/>
    <p:sldId id="282" r:id="rId38"/>
    <p:sldId id="274" r:id="rId39"/>
    <p:sldId id="275" r:id="rId40"/>
    <p:sldId id="289" r:id="rId41"/>
    <p:sldId id="290" r:id="rId42"/>
    <p:sldId id="291" r:id="rId43"/>
    <p:sldId id="292" r:id="rId44"/>
    <p:sldId id="267" r:id="rId45"/>
    <p:sldId id="529" r:id="rId46"/>
    <p:sldId id="530" r:id="rId47"/>
    <p:sldId id="532" r:id="rId48"/>
  </p:sldIdLst>
  <p:sldSz cx="12192000" cy="6858000"/>
  <p:notesSz cx="7019925" cy="9305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k164" initials="c" lastIdx="2" clrIdx="0">
    <p:extLst>
      <p:ext uri="{19B8F6BF-5375-455C-9EA6-DF929625EA0E}">
        <p15:presenceInfo xmlns:p15="http://schemas.microsoft.com/office/powerpoint/2012/main" userId="cak16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E6"/>
    <a:srgbClr val="183A78"/>
    <a:srgbClr val="0077D4"/>
    <a:srgbClr val="D9D9D9"/>
    <a:srgbClr val="E2E4E4"/>
    <a:srgbClr val="FFFF00"/>
    <a:srgbClr val="0D2241"/>
    <a:srgbClr val="E7FFFF"/>
    <a:srgbClr val="CCFFFF"/>
    <a:srgbClr val="101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ts, Olivia Rose" userId="S::orr3@psu.edu::7bccf85d-dbd4-414c-b99f-e19d0883ae5d" providerId="AD" clId="Web-{80CEBBC9-4F5B-AB35-EA5E-EB907DE99C1B}"/>
    <pc:docChg chg="addSld modSld">
      <pc:chgData name="Butts, Olivia Rose" userId="S::orr3@psu.edu::7bccf85d-dbd4-414c-b99f-e19d0883ae5d" providerId="AD" clId="Web-{80CEBBC9-4F5B-AB35-EA5E-EB907DE99C1B}" dt="2025-03-04T20:48:27.154" v="1013" actId="1076"/>
      <pc:docMkLst>
        <pc:docMk/>
      </pc:docMkLst>
      <pc:sldChg chg="modSp">
        <pc:chgData name="Butts, Olivia Rose" userId="S::orr3@psu.edu::7bccf85d-dbd4-414c-b99f-e19d0883ae5d" providerId="AD" clId="Web-{80CEBBC9-4F5B-AB35-EA5E-EB907DE99C1B}" dt="2025-03-04T20:33:12.887" v="620"/>
        <pc:sldMkLst>
          <pc:docMk/>
          <pc:sldMk cId="3954698363" sldId="338"/>
        </pc:sldMkLst>
      </pc:sldChg>
      <pc:sldChg chg="modSp">
        <pc:chgData name="Butts, Olivia Rose" userId="S::orr3@psu.edu::7bccf85d-dbd4-414c-b99f-e19d0883ae5d" providerId="AD" clId="Web-{80CEBBC9-4F5B-AB35-EA5E-EB907DE99C1B}" dt="2025-03-04T20:25:05.371" v="560"/>
        <pc:sldMkLst>
          <pc:docMk/>
          <pc:sldMk cId="1781938753" sldId="343"/>
        </pc:sldMkLst>
      </pc:sldChg>
      <pc:sldChg chg="modSp">
        <pc:chgData name="Butts, Olivia Rose" userId="S::orr3@psu.edu::7bccf85d-dbd4-414c-b99f-e19d0883ae5d" providerId="AD" clId="Web-{80CEBBC9-4F5B-AB35-EA5E-EB907DE99C1B}" dt="2025-03-04T20:45:42.528" v="870"/>
        <pc:sldMkLst>
          <pc:docMk/>
          <pc:sldMk cId="163942674" sldId="345"/>
        </pc:sldMkLst>
      </pc:sldChg>
      <pc:sldChg chg="modSp">
        <pc:chgData name="Butts, Olivia Rose" userId="S::orr3@psu.edu::7bccf85d-dbd4-414c-b99f-e19d0883ae5d" providerId="AD" clId="Web-{80CEBBC9-4F5B-AB35-EA5E-EB907DE99C1B}" dt="2025-03-04T20:48:27.154" v="1013" actId="1076"/>
        <pc:sldMkLst>
          <pc:docMk/>
          <pc:sldMk cId="3538239186" sldId="347"/>
        </pc:sldMkLst>
      </pc:sldChg>
      <pc:sldChg chg="modSp">
        <pc:chgData name="Butts, Olivia Rose" userId="S::orr3@psu.edu::7bccf85d-dbd4-414c-b99f-e19d0883ae5d" providerId="AD" clId="Web-{80CEBBC9-4F5B-AB35-EA5E-EB907DE99C1B}" dt="2025-03-04T20:45:37.450" v="866"/>
        <pc:sldMkLst>
          <pc:docMk/>
          <pc:sldMk cId="2828423805" sldId="524"/>
        </pc:sldMkLst>
      </pc:sldChg>
      <pc:sldChg chg="modSp">
        <pc:chgData name="Butts, Olivia Rose" userId="S::orr3@psu.edu::7bccf85d-dbd4-414c-b99f-e19d0883ae5d" providerId="AD" clId="Web-{80CEBBC9-4F5B-AB35-EA5E-EB907DE99C1B}" dt="2025-03-04T20:47:53.169" v="1008"/>
        <pc:sldMkLst>
          <pc:docMk/>
          <pc:sldMk cId="3132436030" sldId="525"/>
        </pc:sldMkLst>
      </pc:sldChg>
      <pc:sldChg chg="modSp add replId">
        <pc:chgData name="Butts, Olivia Rose" userId="S::orr3@psu.edu::7bccf85d-dbd4-414c-b99f-e19d0883ae5d" providerId="AD" clId="Web-{80CEBBC9-4F5B-AB35-EA5E-EB907DE99C1B}" dt="2025-03-04T20:34:07.215" v="664"/>
        <pc:sldMkLst>
          <pc:docMk/>
          <pc:sldMk cId="2232947695" sldId="531"/>
        </pc:sldMkLst>
      </pc:sldChg>
    </pc:docChg>
  </pc:docChgLst>
  <pc:docChgLst>
    <pc:chgData name="Kiver, Nicola" userId="da769a65-55d8-426c-8ee2-394cf0841759" providerId="ADAL" clId="{B8561C9A-866A-4058-AF65-2C6C75FF9B3F}"/>
    <pc:docChg chg="modSld">
      <pc:chgData name="Kiver, Nicola" userId="da769a65-55d8-426c-8ee2-394cf0841759" providerId="ADAL" clId="{B8561C9A-866A-4058-AF65-2C6C75FF9B3F}" dt="2025-10-15T18:45:33.214" v="3" actId="20577"/>
      <pc:docMkLst>
        <pc:docMk/>
      </pc:docMkLst>
      <pc:sldChg chg="modSp mod">
        <pc:chgData name="Kiver, Nicola" userId="da769a65-55d8-426c-8ee2-394cf0841759" providerId="ADAL" clId="{B8561C9A-866A-4058-AF65-2C6C75FF9B3F}" dt="2025-10-15T18:45:33.214" v="3" actId="20577"/>
        <pc:sldMkLst>
          <pc:docMk/>
          <pc:sldMk cId="3040052332" sldId="317"/>
        </pc:sldMkLst>
        <pc:spChg chg="mod">
          <ac:chgData name="Kiver, Nicola" userId="da769a65-55d8-426c-8ee2-394cf0841759" providerId="ADAL" clId="{B8561C9A-866A-4058-AF65-2C6C75FF9B3F}" dt="2025-10-15T18:45:33.214" v="3" actId="20577"/>
          <ac:spMkLst>
            <pc:docMk/>
            <pc:sldMk cId="3040052332" sldId="317"/>
            <ac:spMk id="3" creationId="{1B96B0A2-0EAD-300F-456A-B5F91EB67861}"/>
          </ac:spMkLst>
        </pc:spChg>
      </pc:sldChg>
    </pc:docChg>
  </pc:docChgLst>
  <pc:docChgLst>
    <pc:chgData name="Butts, Olivia Rose" userId="S::orr3@psu.edu::7bccf85d-dbd4-414c-b99f-e19d0883ae5d" providerId="AD" clId="Web-{F25525F8-B577-ADE8-1105-D375EE5C25A3}"/>
    <pc:docChg chg="addSld delSld modSld">
      <pc:chgData name="Butts, Olivia Rose" userId="S::orr3@psu.edu::7bccf85d-dbd4-414c-b99f-e19d0883ae5d" providerId="AD" clId="Web-{F25525F8-B577-ADE8-1105-D375EE5C25A3}" dt="2025-04-10T15:16:34.916" v="884"/>
      <pc:docMkLst>
        <pc:docMk/>
      </pc:docMkLst>
      <pc:sldChg chg="modSp">
        <pc:chgData name="Butts, Olivia Rose" userId="S::orr3@psu.edu::7bccf85d-dbd4-414c-b99f-e19d0883ae5d" providerId="AD" clId="Web-{F25525F8-B577-ADE8-1105-D375EE5C25A3}" dt="2025-04-10T15:16:23.494" v="856"/>
        <pc:sldMkLst>
          <pc:docMk/>
          <pc:sldMk cId="3954698363" sldId="338"/>
        </pc:sldMkLst>
      </pc:sldChg>
      <pc:sldChg chg="modSp">
        <pc:chgData name="Butts, Olivia Rose" userId="S::orr3@psu.edu::7bccf85d-dbd4-414c-b99f-e19d0883ae5d" providerId="AD" clId="Web-{F25525F8-B577-ADE8-1105-D375EE5C25A3}" dt="2025-04-10T14:18:30.098" v="289"/>
        <pc:sldMkLst>
          <pc:docMk/>
          <pc:sldMk cId="1781938753" sldId="343"/>
        </pc:sldMkLst>
      </pc:sldChg>
      <pc:sldChg chg="del">
        <pc:chgData name="Butts, Olivia Rose" userId="S::orr3@psu.edu::7bccf85d-dbd4-414c-b99f-e19d0883ae5d" providerId="AD" clId="Web-{F25525F8-B577-ADE8-1105-D375EE5C25A3}" dt="2025-04-10T12:29:36.443" v="12"/>
        <pc:sldMkLst>
          <pc:docMk/>
          <pc:sldMk cId="1380897881" sldId="352"/>
        </pc:sldMkLst>
      </pc:sldChg>
      <pc:sldChg chg="modSp">
        <pc:chgData name="Butts, Olivia Rose" userId="S::orr3@psu.edu::7bccf85d-dbd4-414c-b99f-e19d0883ae5d" providerId="AD" clId="Web-{F25525F8-B577-ADE8-1105-D375EE5C25A3}" dt="2025-04-10T14:49:10.456" v="788"/>
        <pc:sldMkLst>
          <pc:docMk/>
          <pc:sldMk cId="3526614772" sldId="526"/>
        </pc:sldMkLst>
      </pc:sldChg>
      <pc:sldChg chg="modSp">
        <pc:chgData name="Butts, Olivia Rose" userId="S::orr3@psu.edu::7bccf85d-dbd4-414c-b99f-e19d0883ae5d" providerId="AD" clId="Web-{F25525F8-B577-ADE8-1105-D375EE5C25A3}" dt="2025-04-10T14:45:29.285" v="456"/>
        <pc:sldMkLst>
          <pc:docMk/>
          <pc:sldMk cId="3168404649" sldId="527"/>
        </pc:sldMkLst>
      </pc:sldChg>
      <pc:sldChg chg="modSp">
        <pc:chgData name="Butts, Olivia Rose" userId="S::orr3@psu.edu::7bccf85d-dbd4-414c-b99f-e19d0883ae5d" providerId="AD" clId="Web-{F25525F8-B577-ADE8-1105-D375EE5C25A3}" dt="2025-04-10T14:53:31.377" v="830" actId="14100"/>
        <pc:sldMkLst>
          <pc:docMk/>
          <pc:sldMk cId="3038254500" sldId="528"/>
        </pc:sldMkLst>
      </pc:sldChg>
      <pc:sldChg chg="modSp">
        <pc:chgData name="Butts, Olivia Rose" userId="S::orr3@psu.edu::7bccf85d-dbd4-414c-b99f-e19d0883ae5d" providerId="AD" clId="Web-{F25525F8-B577-ADE8-1105-D375EE5C25A3}" dt="2025-04-10T15:16:34.916" v="884"/>
        <pc:sldMkLst>
          <pc:docMk/>
          <pc:sldMk cId="2232947695" sldId="531"/>
        </pc:sldMkLst>
      </pc:sldChg>
      <pc:sldChg chg="modSp add replId">
        <pc:chgData name="Butts, Olivia Rose" userId="S::orr3@psu.edu::7bccf85d-dbd4-414c-b99f-e19d0883ae5d" providerId="AD" clId="Web-{F25525F8-B577-ADE8-1105-D375EE5C25A3}" dt="2025-04-10T12:29:34.411" v="11" actId="20577"/>
        <pc:sldMkLst>
          <pc:docMk/>
          <pc:sldMk cId="128802556" sldId="532"/>
        </pc:sldMkLst>
      </pc:sldChg>
      <pc:sldChg chg="modSp add replId">
        <pc:chgData name="Butts, Olivia Rose" userId="S::orr3@psu.edu::7bccf85d-dbd4-414c-b99f-e19d0883ae5d" providerId="AD" clId="Web-{F25525F8-B577-ADE8-1105-D375EE5C25A3}" dt="2025-04-10T14:46:29.441" v="533"/>
        <pc:sldMkLst>
          <pc:docMk/>
          <pc:sldMk cId="3114893768" sldId="533"/>
        </pc:sldMkLst>
      </pc:sldChg>
      <pc:sldChg chg="modSp add replId">
        <pc:chgData name="Butts, Olivia Rose" userId="S::orr3@psu.edu::7bccf85d-dbd4-414c-b99f-e19d0883ae5d" providerId="AD" clId="Web-{F25525F8-B577-ADE8-1105-D375EE5C25A3}" dt="2025-04-10T14:49:30.378" v="828"/>
        <pc:sldMkLst>
          <pc:docMk/>
          <pc:sldMk cId="3132068348" sldId="534"/>
        </pc:sldMkLst>
      </pc:sldChg>
    </pc:docChg>
  </pc:docChgLst>
  <pc:docChgLst>
    <pc:chgData name="Butts, Olivia Rose" userId="7bccf85d-dbd4-414c-b99f-e19d0883ae5d" providerId="ADAL" clId="{90E57CB5-772F-4478-A710-ECCF0173816D}"/>
    <pc:docChg chg="delSld modSld delMainMaster">
      <pc:chgData name="Butts, Olivia Rose" userId="7bccf85d-dbd4-414c-b99f-e19d0883ae5d" providerId="ADAL" clId="{90E57CB5-772F-4478-A710-ECCF0173816D}" dt="2025-03-03T13:15:54.280" v="59" actId="20577"/>
      <pc:docMkLst>
        <pc:docMk/>
      </pc:docMkLst>
      <pc:sldChg chg="del">
        <pc:chgData name="Butts, Olivia Rose" userId="7bccf85d-dbd4-414c-b99f-e19d0883ae5d" providerId="ADAL" clId="{90E57CB5-772F-4478-A710-ECCF0173816D}" dt="2025-03-03T13:15:44.870" v="49" actId="47"/>
        <pc:sldMkLst>
          <pc:docMk/>
          <pc:sldMk cId="3557205153" sldId="256"/>
        </pc:sldMkLst>
      </pc:sldChg>
      <pc:sldChg chg="del">
        <pc:chgData name="Butts, Olivia Rose" userId="7bccf85d-dbd4-414c-b99f-e19d0883ae5d" providerId="ADAL" clId="{90E57CB5-772F-4478-A710-ECCF0173816D}" dt="2025-03-03T13:15:48.848" v="56" actId="47"/>
        <pc:sldMkLst>
          <pc:docMk/>
          <pc:sldMk cId="1812010119" sldId="257"/>
        </pc:sldMkLst>
      </pc:sldChg>
      <pc:sldChg chg="del">
        <pc:chgData name="Butts, Olivia Rose" userId="7bccf85d-dbd4-414c-b99f-e19d0883ae5d" providerId="ADAL" clId="{90E57CB5-772F-4478-A710-ECCF0173816D}" dt="2025-03-03T13:15:49.249" v="57" actId="47"/>
        <pc:sldMkLst>
          <pc:docMk/>
          <pc:sldMk cId="1578868580" sldId="258"/>
        </pc:sldMkLst>
      </pc:sldChg>
      <pc:sldChg chg="del">
        <pc:chgData name="Butts, Olivia Rose" userId="7bccf85d-dbd4-414c-b99f-e19d0883ae5d" providerId="ADAL" clId="{90E57CB5-772F-4478-A710-ECCF0173816D}" dt="2025-03-03T13:15:50.152" v="58" actId="47"/>
        <pc:sldMkLst>
          <pc:docMk/>
          <pc:sldMk cId="3346507284" sldId="259"/>
        </pc:sldMkLst>
      </pc:sldChg>
      <pc:sldChg chg="del">
        <pc:chgData name="Butts, Olivia Rose" userId="7bccf85d-dbd4-414c-b99f-e19d0883ae5d" providerId="ADAL" clId="{90E57CB5-772F-4478-A710-ECCF0173816D}" dt="2025-03-03T13:15:48.429" v="55" actId="47"/>
        <pc:sldMkLst>
          <pc:docMk/>
          <pc:sldMk cId="1186833475" sldId="260"/>
        </pc:sldMkLst>
      </pc:sldChg>
      <pc:sldChg chg="del">
        <pc:chgData name="Butts, Olivia Rose" userId="7bccf85d-dbd4-414c-b99f-e19d0883ae5d" providerId="ADAL" clId="{90E57CB5-772F-4478-A710-ECCF0173816D}" dt="2025-03-03T13:15:45.389" v="50" actId="47"/>
        <pc:sldMkLst>
          <pc:docMk/>
          <pc:sldMk cId="1618668856" sldId="261"/>
        </pc:sldMkLst>
      </pc:sldChg>
      <pc:sldChg chg="del">
        <pc:chgData name="Butts, Olivia Rose" userId="7bccf85d-dbd4-414c-b99f-e19d0883ae5d" providerId="ADAL" clId="{90E57CB5-772F-4478-A710-ECCF0173816D}" dt="2025-03-03T13:15:45.805" v="51" actId="47"/>
        <pc:sldMkLst>
          <pc:docMk/>
          <pc:sldMk cId="585190087" sldId="262"/>
        </pc:sldMkLst>
      </pc:sldChg>
      <pc:sldChg chg="del">
        <pc:chgData name="Butts, Olivia Rose" userId="7bccf85d-dbd4-414c-b99f-e19d0883ae5d" providerId="ADAL" clId="{90E57CB5-772F-4478-A710-ECCF0173816D}" dt="2025-03-03T13:15:46.259" v="52" actId="47"/>
        <pc:sldMkLst>
          <pc:docMk/>
          <pc:sldMk cId="1297973620" sldId="263"/>
        </pc:sldMkLst>
      </pc:sldChg>
      <pc:sldChg chg="del">
        <pc:chgData name="Butts, Olivia Rose" userId="7bccf85d-dbd4-414c-b99f-e19d0883ae5d" providerId="ADAL" clId="{90E57CB5-772F-4478-A710-ECCF0173816D}" dt="2025-03-03T13:15:38.805" v="45" actId="47"/>
        <pc:sldMkLst>
          <pc:docMk/>
          <pc:sldMk cId="2065061285" sldId="264"/>
        </pc:sldMkLst>
      </pc:sldChg>
      <pc:sldChg chg="del">
        <pc:chgData name="Butts, Olivia Rose" userId="7bccf85d-dbd4-414c-b99f-e19d0883ae5d" providerId="ADAL" clId="{90E57CB5-772F-4478-A710-ECCF0173816D}" dt="2025-03-03T13:15:46.691" v="53" actId="47"/>
        <pc:sldMkLst>
          <pc:docMk/>
          <pc:sldMk cId="3218153039" sldId="265"/>
        </pc:sldMkLst>
      </pc:sldChg>
      <pc:sldChg chg="del">
        <pc:chgData name="Butts, Olivia Rose" userId="7bccf85d-dbd4-414c-b99f-e19d0883ae5d" providerId="ADAL" clId="{90E57CB5-772F-4478-A710-ECCF0173816D}" dt="2025-03-03T13:15:47.277" v="54" actId="47"/>
        <pc:sldMkLst>
          <pc:docMk/>
          <pc:sldMk cId="2130251874" sldId="266"/>
        </pc:sldMkLst>
      </pc:sldChg>
      <pc:sldChg chg="del">
        <pc:chgData name="Butts, Olivia Rose" userId="7bccf85d-dbd4-414c-b99f-e19d0883ae5d" providerId="ADAL" clId="{90E57CB5-772F-4478-A710-ECCF0173816D}" dt="2025-03-03T13:15:34.547" v="38" actId="47"/>
        <pc:sldMkLst>
          <pc:docMk/>
          <pc:sldMk cId="3087345126" sldId="267"/>
        </pc:sldMkLst>
      </pc:sldChg>
      <pc:sldChg chg="del">
        <pc:chgData name="Butts, Olivia Rose" userId="7bccf85d-dbd4-414c-b99f-e19d0883ae5d" providerId="ADAL" clId="{90E57CB5-772F-4478-A710-ECCF0173816D}" dt="2025-03-03T13:15:35.096" v="39" actId="47"/>
        <pc:sldMkLst>
          <pc:docMk/>
          <pc:sldMk cId="4208694318" sldId="268"/>
        </pc:sldMkLst>
      </pc:sldChg>
      <pc:sldChg chg="del">
        <pc:chgData name="Butts, Olivia Rose" userId="7bccf85d-dbd4-414c-b99f-e19d0883ae5d" providerId="ADAL" clId="{90E57CB5-772F-4478-A710-ECCF0173816D}" dt="2025-03-03T13:15:36.068" v="41" actId="47"/>
        <pc:sldMkLst>
          <pc:docMk/>
          <pc:sldMk cId="357624222" sldId="270"/>
        </pc:sldMkLst>
      </pc:sldChg>
      <pc:sldChg chg="modSp mod">
        <pc:chgData name="Butts, Olivia Rose" userId="7bccf85d-dbd4-414c-b99f-e19d0883ae5d" providerId="ADAL" clId="{90E57CB5-772F-4478-A710-ECCF0173816D}" dt="2025-03-03T13:14:49.707" v="3" actId="20577"/>
        <pc:sldMkLst>
          <pc:docMk/>
          <pc:sldMk cId="3040052332" sldId="317"/>
        </pc:sldMkLst>
      </pc:sldChg>
      <pc:sldChg chg="modSp mod">
        <pc:chgData name="Butts, Olivia Rose" userId="7bccf85d-dbd4-414c-b99f-e19d0883ae5d" providerId="ADAL" clId="{90E57CB5-772F-4478-A710-ECCF0173816D}" dt="2025-03-03T13:15:00.463" v="9" actId="20577"/>
        <pc:sldMkLst>
          <pc:docMk/>
          <pc:sldMk cId="3954698363" sldId="338"/>
        </pc:sldMkLst>
      </pc:sldChg>
      <pc:sldChg chg="modSp mod">
        <pc:chgData name="Butts, Olivia Rose" userId="7bccf85d-dbd4-414c-b99f-e19d0883ae5d" providerId="ADAL" clId="{90E57CB5-772F-4478-A710-ECCF0173816D}" dt="2025-03-03T13:14:56.186" v="6" actId="20577"/>
        <pc:sldMkLst>
          <pc:docMk/>
          <pc:sldMk cId="1781938753" sldId="343"/>
        </pc:sldMkLst>
      </pc:sldChg>
      <pc:sldChg chg="modSp mod">
        <pc:chgData name="Butts, Olivia Rose" userId="7bccf85d-dbd4-414c-b99f-e19d0883ae5d" providerId="ADAL" clId="{90E57CB5-772F-4478-A710-ECCF0173816D}" dt="2025-03-03T13:15:04.481" v="12" actId="20577"/>
        <pc:sldMkLst>
          <pc:docMk/>
          <pc:sldMk cId="163942674" sldId="345"/>
        </pc:sldMkLst>
      </pc:sldChg>
      <pc:sldChg chg="modSp mod">
        <pc:chgData name="Butts, Olivia Rose" userId="7bccf85d-dbd4-414c-b99f-e19d0883ae5d" providerId="ADAL" clId="{90E57CB5-772F-4478-A710-ECCF0173816D}" dt="2025-03-03T13:15:18.069" v="22" actId="20577"/>
        <pc:sldMkLst>
          <pc:docMk/>
          <pc:sldMk cId="3538239186" sldId="347"/>
        </pc:sldMkLst>
      </pc:sldChg>
      <pc:sldChg chg="modSp mod">
        <pc:chgData name="Butts, Olivia Rose" userId="7bccf85d-dbd4-414c-b99f-e19d0883ae5d" providerId="ADAL" clId="{90E57CB5-772F-4478-A710-ECCF0173816D}" dt="2025-03-03T13:15:44.104" v="48" actId="6549"/>
        <pc:sldMkLst>
          <pc:docMk/>
          <pc:sldMk cId="4192354820" sldId="350"/>
        </pc:sldMkLst>
      </pc:sldChg>
      <pc:sldChg chg="modSp mod">
        <pc:chgData name="Butts, Olivia Rose" userId="7bccf85d-dbd4-414c-b99f-e19d0883ae5d" providerId="ADAL" clId="{90E57CB5-772F-4478-A710-ECCF0173816D}" dt="2025-03-03T13:15:54.280" v="59" actId="20577"/>
        <pc:sldMkLst>
          <pc:docMk/>
          <pc:sldMk cId="1380897881" sldId="352"/>
        </pc:sldMkLst>
      </pc:sldChg>
      <pc:sldChg chg="del">
        <pc:chgData name="Butts, Olivia Rose" userId="7bccf85d-dbd4-414c-b99f-e19d0883ae5d" providerId="ADAL" clId="{90E57CB5-772F-4478-A710-ECCF0173816D}" dt="2025-03-03T13:15:31.087" v="32" actId="47"/>
        <pc:sldMkLst>
          <pc:docMk/>
          <pc:sldMk cId="816332738" sldId="449"/>
        </pc:sldMkLst>
      </pc:sldChg>
      <pc:sldChg chg="del">
        <pc:chgData name="Butts, Olivia Rose" userId="7bccf85d-dbd4-414c-b99f-e19d0883ae5d" providerId="ADAL" clId="{90E57CB5-772F-4478-A710-ECCF0173816D}" dt="2025-03-03T13:15:30.123" v="30" actId="47"/>
        <pc:sldMkLst>
          <pc:docMk/>
          <pc:sldMk cId="1465527281" sldId="470"/>
        </pc:sldMkLst>
      </pc:sldChg>
      <pc:sldChg chg="del">
        <pc:chgData name="Butts, Olivia Rose" userId="7bccf85d-dbd4-414c-b99f-e19d0883ae5d" providerId="ADAL" clId="{90E57CB5-772F-4478-A710-ECCF0173816D}" dt="2025-03-03T13:15:29.420" v="29" actId="47"/>
        <pc:sldMkLst>
          <pc:docMk/>
          <pc:sldMk cId="4125134027" sldId="474"/>
        </pc:sldMkLst>
      </pc:sldChg>
      <pc:sldChg chg="del">
        <pc:chgData name="Butts, Olivia Rose" userId="7bccf85d-dbd4-414c-b99f-e19d0883ae5d" providerId="ADAL" clId="{90E57CB5-772F-4478-A710-ECCF0173816D}" dt="2025-03-03T13:15:31.374" v="33" actId="47"/>
        <pc:sldMkLst>
          <pc:docMk/>
          <pc:sldMk cId="907503050" sldId="496"/>
        </pc:sldMkLst>
      </pc:sldChg>
      <pc:sldChg chg="del">
        <pc:chgData name="Butts, Olivia Rose" userId="7bccf85d-dbd4-414c-b99f-e19d0883ae5d" providerId="ADAL" clId="{90E57CB5-772F-4478-A710-ECCF0173816D}" dt="2025-03-03T13:15:32.012" v="34" actId="47"/>
        <pc:sldMkLst>
          <pc:docMk/>
          <pc:sldMk cId="2321492126" sldId="522"/>
        </pc:sldMkLst>
      </pc:sldChg>
      <pc:sldChg chg="del">
        <pc:chgData name="Butts, Olivia Rose" userId="7bccf85d-dbd4-414c-b99f-e19d0883ae5d" providerId="ADAL" clId="{90E57CB5-772F-4478-A710-ECCF0173816D}" dt="2025-03-03T13:15:30.586" v="31" actId="47"/>
        <pc:sldMkLst>
          <pc:docMk/>
          <pc:sldMk cId="1490198687" sldId="523"/>
        </pc:sldMkLst>
      </pc:sldChg>
      <pc:sldChg chg="modSp mod">
        <pc:chgData name="Butts, Olivia Rose" userId="7bccf85d-dbd4-414c-b99f-e19d0883ae5d" providerId="ADAL" clId="{90E57CB5-772F-4478-A710-ECCF0173816D}" dt="2025-03-03T13:15:08.491" v="15" actId="20577"/>
        <pc:sldMkLst>
          <pc:docMk/>
          <pc:sldMk cId="2828423805" sldId="524"/>
        </pc:sldMkLst>
      </pc:sldChg>
      <pc:sldChg chg="modSp mod">
        <pc:chgData name="Butts, Olivia Rose" userId="7bccf85d-dbd4-414c-b99f-e19d0883ae5d" providerId="ADAL" clId="{90E57CB5-772F-4478-A710-ECCF0173816D}" dt="2025-03-03T13:15:13.055" v="18" actId="20577"/>
        <pc:sldMkLst>
          <pc:docMk/>
          <pc:sldMk cId="3132436030" sldId="525"/>
        </pc:sldMkLst>
      </pc:sldChg>
      <pc:sldChg chg="modSp mod">
        <pc:chgData name="Butts, Olivia Rose" userId="7bccf85d-dbd4-414c-b99f-e19d0883ae5d" providerId="ADAL" clId="{90E57CB5-772F-4478-A710-ECCF0173816D}" dt="2025-03-03T13:15:26.925" v="28" actId="20577"/>
        <pc:sldMkLst>
          <pc:docMk/>
          <pc:sldMk cId="3526614772" sldId="526"/>
        </pc:sldMkLst>
      </pc:sldChg>
      <pc:sldChg chg="modSp mod">
        <pc:chgData name="Butts, Olivia Rose" userId="7bccf85d-dbd4-414c-b99f-e19d0883ae5d" providerId="ADAL" clId="{90E57CB5-772F-4478-A710-ECCF0173816D}" dt="2025-03-03T13:15:24.209" v="26" actId="20577"/>
        <pc:sldMkLst>
          <pc:docMk/>
          <pc:sldMk cId="3168404649" sldId="527"/>
        </pc:sldMkLst>
      </pc:sldChg>
      <pc:sldChg chg="del">
        <pc:chgData name="Butts, Olivia Rose" userId="7bccf85d-dbd4-414c-b99f-e19d0883ae5d" providerId="ADAL" clId="{90E57CB5-772F-4478-A710-ECCF0173816D}" dt="2025-03-03T13:15:32.743" v="35" actId="47"/>
        <pc:sldMkLst>
          <pc:docMk/>
          <pc:sldMk cId="889627145" sldId="528"/>
        </pc:sldMkLst>
      </pc:sldChg>
      <pc:sldChg chg="del">
        <pc:chgData name="Butts, Olivia Rose" userId="7bccf85d-dbd4-414c-b99f-e19d0883ae5d" providerId="ADAL" clId="{90E57CB5-772F-4478-A710-ECCF0173816D}" dt="2025-03-03T13:15:33.361" v="36" actId="47"/>
        <pc:sldMkLst>
          <pc:docMk/>
          <pc:sldMk cId="1469995722" sldId="529"/>
        </pc:sldMkLst>
      </pc:sldChg>
      <pc:sldChg chg="del">
        <pc:chgData name="Butts, Olivia Rose" userId="7bccf85d-dbd4-414c-b99f-e19d0883ae5d" providerId="ADAL" clId="{90E57CB5-772F-4478-A710-ECCF0173816D}" dt="2025-03-03T13:15:34.061" v="37" actId="47"/>
        <pc:sldMkLst>
          <pc:docMk/>
          <pc:sldMk cId="3137251046" sldId="530"/>
        </pc:sldMkLst>
      </pc:sldChg>
      <pc:sldChg chg="del">
        <pc:chgData name="Butts, Olivia Rose" userId="7bccf85d-dbd4-414c-b99f-e19d0883ae5d" providerId="ADAL" clId="{90E57CB5-772F-4478-A710-ECCF0173816D}" dt="2025-03-03T13:15:35.551" v="40" actId="47"/>
        <pc:sldMkLst>
          <pc:docMk/>
          <pc:sldMk cId="3344023256" sldId="531"/>
        </pc:sldMkLst>
      </pc:sldChg>
      <pc:sldChg chg="del">
        <pc:chgData name="Butts, Olivia Rose" userId="7bccf85d-dbd4-414c-b99f-e19d0883ae5d" providerId="ADAL" clId="{90E57CB5-772F-4478-A710-ECCF0173816D}" dt="2025-03-03T13:15:37.222" v="42" actId="47"/>
        <pc:sldMkLst>
          <pc:docMk/>
          <pc:sldMk cId="857399169" sldId="532"/>
        </pc:sldMkLst>
      </pc:sldChg>
      <pc:sldChg chg="del">
        <pc:chgData name="Butts, Olivia Rose" userId="7bccf85d-dbd4-414c-b99f-e19d0883ae5d" providerId="ADAL" clId="{90E57CB5-772F-4478-A710-ECCF0173816D}" dt="2025-03-03T13:15:37.708" v="43" actId="47"/>
        <pc:sldMkLst>
          <pc:docMk/>
          <pc:sldMk cId="1714464650" sldId="533"/>
        </pc:sldMkLst>
      </pc:sldChg>
      <pc:sldChg chg="del">
        <pc:chgData name="Butts, Olivia Rose" userId="7bccf85d-dbd4-414c-b99f-e19d0883ae5d" providerId="ADAL" clId="{90E57CB5-772F-4478-A710-ECCF0173816D}" dt="2025-03-03T13:15:38.272" v="44" actId="47"/>
        <pc:sldMkLst>
          <pc:docMk/>
          <pc:sldMk cId="451500382" sldId="534"/>
        </pc:sldMkLst>
      </pc:sldChg>
      <pc:sldChg chg="del">
        <pc:chgData name="Butts, Olivia Rose" userId="7bccf85d-dbd4-414c-b99f-e19d0883ae5d" providerId="ADAL" clId="{90E57CB5-772F-4478-A710-ECCF0173816D}" dt="2025-03-03T13:15:39.359" v="46" actId="47"/>
        <pc:sldMkLst>
          <pc:docMk/>
          <pc:sldMk cId="2606592908" sldId="535"/>
        </pc:sldMkLst>
      </pc:sldChg>
      <pc:sldChg chg="del">
        <pc:chgData name="Butts, Olivia Rose" userId="7bccf85d-dbd4-414c-b99f-e19d0883ae5d" providerId="ADAL" clId="{90E57CB5-772F-4478-A710-ECCF0173816D}" dt="2025-03-03T13:15:40.677" v="47" actId="47"/>
        <pc:sldMkLst>
          <pc:docMk/>
          <pc:sldMk cId="4242977954" sldId="536"/>
        </pc:sldMkLst>
      </pc:sldChg>
      <pc:sldMasterChg chg="del delSldLayout">
        <pc:chgData name="Butts, Olivia Rose" userId="7bccf85d-dbd4-414c-b99f-e19d0883ae5d" providerId="ADAL" clId="{90E57CB5-772F-4478-A710-ECCF0173816D}" dt="2025-03-03T13:15:50.152" v="58" actId="47"/>
        <pc:sldMasterMkLst>
          <pc:docMk/>
          <pc:sldMasterMk cId="119321704" sldId="2147483648"/>
        </pc:sldMasterMkLst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240832320" sldId="2147483649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91357827" sldId="2147483650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2977014044" sldId="2147483651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120723807" sldId="2147483652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2110523166" sldId="2147483653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1765971290" sldId="2147483654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16333034" sldId="2147483655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97905079" sldId="2147483656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662027015" sldId="2147483657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2488231823" sldId="2147483658"/>
          </pc:sldLayoutMkLst>
        </pc:sldLayoutChg>
        <pc:sldLayoutChg chg="del">
          <pc:chgData name="Butts, Olivia Rose" userId="7bccf85d-dbd4-414c-b99f-e19d0883ae5d" providerId="ADAL" clId="{90E57CB5-772F-4478-A710-ECCF0173816D}" dt="2025-03-03T13:15:50.152" v="58" actId="47"/>
          <pc:sldLayoutMkLst>
            <pc:docMk/>
            <pc:sldMasterMk cId="119321704" sldId="2147483648"/>
            <pc:sldLayoutMk cId="3898117857" sldId="2147483659"/>
          </pc:sldLayoutMkLst>
        </pc:sldLayoutChg>
      </pc:sldMasterChg>
      <pc:sldMasterChg chg="del delSldLayout">
        <pc:chgData name="Butts, Olivia Rose" userId="7bccf85d-dbd4-414c-b99f-e19d0883ae5d" providerId="ADAL" clId="{90E57CB5-772F-4478-A710-ECCF0173816D}" dt="2025-03-03T13:15:40.677" v="47" actId="47"/>
        <pc:sldMasterMkLst>
          <pc:docMk/>
          <pc:sldMasterMk cId="117291626" sldId="2147483683"/>
        </pc:sldMasterMkLst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2784722729" sldId="2147483684"/>
          </pc:sldLayoutMkLst>
        </pc:sldLayoutChg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718017270" sldId="2147483685"/>
          </pc:sldLayoutMkLst>
        </pc:sldLayoutChg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3919599300" sldId="2147483686"/>
          </pc:sldLayoutMkLst>
        </pc:sldLayoutChg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623300989" sldId="2147483687"/>
          </pc:sldLayoutMkLst>
        </pc:sldLayoutChg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2479602285" sldId="2147483688"/>
          </pc:sldLayoutMkLst>
        </pc:sldLayoutChg>
        <pc:sldLayoutChg chg="del">
          <pc:chgData name="Butts, Olivia Rose" userId="7bccf85d-dbd4-414c-b99f-e19d0883ae5d" providerId="ADAL" clId="{90E57CB5-772F-4478-A710-ECCF0173816D}" dt="2025-03-03T13:15:40.677" v="47" actId="47"/>
          <pc:sldLayoutMkLst>
            <pc:docMk/>
            <pc:sldMasterMk cId="117291626" sldId="2147483683"/>
            <pc:sldLayoutMk cId="1473481753" sldId="2147483689"/>
          </pc:sldLayoutMkLst>
        </pc:sldLayoutChg>
        <pc:sldLayoutChg chg="del">
          <pc:chgData name="Butts, Olivia Rose" userId="7bccf85d-dbd4-414c-b99f-e19d0883ae5d" providerId="ADAL" clId="{90E57CB5-772F-4478-A710-ECCF0173816D}" dt="2025-03-03T13:15:35.096" v="39" actId="47"/>
          <pc:sldLayoutMkLst>
            <pc:docMk/>
            <pc:sldMasterMk cId="117291626" sldId="2147483683"/>
            <pc:sldLayoutMk cId="3725384135" sldId="2147483690"/>
          </pc:sldLayoutMkLst>
        </pc:sldLayoutChg>
      </pc:sldMasterChg>
      <pc:sldMasterChg chg="del delSldLayout">
        <pc:chgData name="Butts, Olivia Rose" userId="7bccf85d-dbd4-414c-b99f-e19d0883ae5d" providerId="ADAL" clId="{90E57CB5-772F-4478-A710-ECCF0173816D}" dt="2025-03-03T13:15:32.012" v="34" actId="47"/>
        <pc:sldMasterMkLst>
          <pc:docMk/>
          <pc:sldMasterMk cId="1708166642" sldId="2147483721"/>
        </pc:sldMasterMkLst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518879864" sldId="2147483691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100594494" sldId="2147483692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90008689" sldId="2147483693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562126176" sldId="2147483694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4225657705" sldId="2147483695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3908456796" sldId="2147483696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3177782799" sldId="2147483697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3177254593" sldId="2147483698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463699005" sldId="2147483699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3917597543" sldId="2147483700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4254571980" sldId="2147483701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724156114" sldId="2147483702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589614671" sldId="2147483703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828412929" sldId="2147483704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958105856" sldId="2147483705"/>
          </pc:sldLayoutMkLst>
        </pc:sldLayoutChg>
        <pc:sldLayoutChg chg="del">
          <pc:chgData name="Butts, Olivia Rose" userId="7bccf85d-dbd4-414c-b99f-e19d0883ae5d" providerId="ADAL" clId="{90E57CB5-772F-4478-A710-ECCF0173816D}" dt="2025-03-03T13:15:31.087" v="32" actId="47"/>
          <pc:sldLayoutMkLst>
            <pc:docMk/>
            <pc:sldMasterMk cId="1708166642" sldId="2147483721"/>
            <pc:sldLayoutMk cId="3675539573" sldId="2147483706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607795405" sldId="2147483707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3726982315" sldId="2147483708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470178908" sldId="2147483709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025741718" sldId="2147483710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746149867" sldId="2147483711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581454228" sldId="2147483712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2937735868" sldId="2147483713"/>
          </pc:sldLayoutMkLst>
        </pc:sldLayoutChg>
        <pc:sldLayoutChg chg="del">
          <pc:chgData name="Butts, Olivia Rose" userId="7bccf85d-dbd4-414c-b99f-e19d0883ae5d" providerId="ADAL" clId="{90E57CB5-772F-4478-A710-ECCF0173816D}" dt="2025-03-03T13:15:32.012" v="34" actId="47"/>
          <pc:sldLayoutMkLst>
            <pc:docMk/>
            <pc:sldMasterMk cId="1708166642" sldId="2147483721"/>
            <pc:sldLayoutMk cId="1769797535" sldId="2147483714"/>
          </pc:sldLayoutMkLst>
        </pc:sldLayoutChg>
      </pc:sldMasterChg>
    </pc:docChg>
  </pc:docChgLst>
  <pc:docChgLst>
    <pc:chgData name="Butts, Olivia Rose" userId="S::orr3@psu.edu::7bccf85d-dbd4-414c-b99f-e19d0883ae5d" providerId="AD" clId="Web-{917C6BE9-A048-4306-8E45-757AADB060F2}"/>
    <pc:docChg chg="addSld delSld addMainMaster modMainMaster">
      <pc:chgData name="Butts, Olivia Rose" userId="S::orr3@psu.edu::7bccf85d-dbd4-414c-b99f-e19d0883ae5d" providerId="AD" clId="Web-{917C6BE9-A048-4306-8E45-757AADB060F2}" dt="2025-04-17T11:54:13.786" v="29"/>
      <pc:docMkLst>
        <pc:docMk/>
      </pc:docMkLst>
      <pc:sldChg chg="add">
        <pc:chgData name="Butts, Olivia Rose" userId="S::orr3@psu.edu::7bccf85d-dbd4-414c-b99f-e19d0883ae5d" providerId="AD" clId="Web-{917C6BE9-A048-4306-8E45-757AADB060F2}" dt="2025-04-17T11:51:20.977" v="0"/>
        <pc:sldMkLst>
          <pc:docMk/>
          <pc:sldMk cId="2108516293" sldId="256"/>
        </pc:sldMkLst>
      </pc:sldChg>
      <pc:sldChg chg="add del">
        <pc:chgData name="Butts, Olivia Rose" userId="S::orr3@psu.edu::7bccf85d-dbd4-414c-b99f-e19d0883ae5d" providerId="AD" clId="Web-{917C6BE9-A048-4306-8E45-757AADB060F2}" dt="2025-04-17T11:52:03.496" v="10"/>
        <pc:sldMkLst>
          <pc:docMk/>
          <pc:sldMk cId="2373777668" sldId="258"/>
        </pc:sldMkLst>
      </pc:sldChg>
      <pc:sldChg chg="add">
        <pc:chgData name="Butts, Olivia Rose" userId="S::orr3@psu.edu::7bccf85d-dbd4-414c-b99f-e19d0883ae5d" providerId="AD" clId="Web-{917C6BE9-A048-4306-8E45-757AADB060F2}" dt="2025-04-17T11:51:35.525" v="2"/>
        <pc:sldMkLst>
          <pc:docMk/>
          <pc:sldMk cId="2201992115" sldId="261"/>
        </pc:sldMkLst>
      </pc:sldChg>
      <pc:sldChg chg="add">
        <pc:chgData name="Butts, Olivia Rose" userId="S::orr3@psu.edu::7bccf85d-dbd4-414c-b99f-e19d0883ae5d" providerId="AD" clId="Web-{917C6BE9-A048-4306-8E45-757AADB060F2}" dt="2025-04-17T11:52:54.843" v="17"/>
        <pc:sldMkLst>
          <pc:docMk/>
          <pc:sldMk cId="28618443" sldId="265"/>
        </pc:sldMkLst>
      </pc:sldChg>
      <pc:sldChg chg="add">
        <pc:chgData name="Butts, Olivia Rose" userId="S::orr3@psu.edu::7bccf85d-dbd4-414c-b99f-e19d0883ae5d" providerId="AD" clId="Web-{917C6BE9-A048-4306-8E45-757AADB060F2}" dt="2025-04-17T11:53:15.548" v="20"/>
        <pc:sldMkLst>
          <pc:docMk/>
          <pc:sldMk cId="537836119" sldId="266"/>
        </pc:sldMkLst>
      </pc:sldChg>
      <pc:sldChg chg="add">
        <pc:chgData name="Butts, Olivia Rose" userId="S::orr3@psu.edu::7bccf85d-dbd4-414c-b99f-e19d0883ae5d" providerId="AD" clId="Web-{917C6BE9-A048-4306-8E45-757AADB060F2}" dt="2025-04-17T11:54:13.786" v="29"/>
        <pc:sldMkLst>
          <pc:docMk/>
          <pc:sldMk cId="4261560822" sldId="267"/>
        </pc:sldMkLst>
      </pc:sldChg>
      <pc:sldChg chg="add">
        <pc:chgData name="Butts, Olivia Rose" userId="S::orr3@psu.edu::7bccf85d-dbd4-414c-b99f-e19d0883ae5d" providerId="AD" clId="Web-{917C6BE9-A048-4306-8E45-757AADB060F2}" dt="2025-04-17T11:51:27.743" v="1"/>
        <pc:sldMkLst>
          <pc:docMk/>
          <pc:sldMk cId="1967246872" sldId="268"/>
        </pc:sldMkLst>
      </pc:sldChg>
      <pc:sldChg chg="add">
        <pc:chgData name="Butts, Olivia Rose" userId="S::orr3@psu.edu::7bccf85d-dbd4-414c-b99f-e19d0883ae5d" providerId="AD" clId="Web-{917C6BE9-A048-4306-8E45-757AADB060F2}" dt="2025-04-17T11:51:47.323" v="3"/>
        <pc:sldMkLst>
          <pc:docMk/>
          <pc:sldMk cId="3115813169" sldId="269"/>
        </pc:sldMkLst>
      </pc:sldChg>
      <pc:sldChg chg="add del">
        <pc:chgData name="Butts, Olivia Rose" userId="S::orr3@psu.edu::7bccf85d-dbd4-414c-b99f-e19d0883ae5d" providerId="AD" clId="Web-{917C6BE9-A048-4306-8E45-757AADB060F2}" dt="2025-04-17T11:52:11.121" v="11"/>
        <pc:sldMkLst>
          <pc:docMk/>
          <pc:sldMk cId="3403553855" sldId="270"/>
        </pc:sldMkLst>
      </pc:sldChg>
      <pc:sldChg chg="add del">
        <pc:chgData name="Butts, Olivia Rose" userId="S::orr3@psu.edu::7bccf85d-dbd4-414c-b99f-e19d0883ae5d" providerId="AD" clId="Web-{917C6BE9-A048-4306-8E45-757AADB060F2}" dt="2025-04-17T11:52:17.919" v="12"/>
        <pc:sldMkLst>
          <pc:docMk/>
          <pc:sldMk cId="4102891960" sldId="271"/>
        </pc:sldMkLst>
      </pc:sldChg>
      <pc:sldChg chg="add">
        <pc:chgData name="Butts, Olivia Rose" userId="S::orr3@psu.edu::7bccf85d-dbd4-414c-b99f-e19d0883ae5d" providerId="AD" clId="Web-{917C6BE9-A048-4306-8E45-757AADB060F2}" dt="2025-04-17T11:52:25.325" v="13"/>
        <pc:sldMkLst>
          <pc:docMk/>
          <pc:sldMk cId="3615263207" sldId="272"/>
        </pc:sldMkLst>
      </pc:sldChg>
      <pc:sldChg chg="add">
        <pc:chgData name="Butts, Olivia Rose" userId="S::orr3@psu.edu::7bccf85d-dbd4-414c-b99f-e19d0883ae5d" providerId="AD" clId="Web-{917C6BE9-A048-4306-8E45-757AADB060F2}" dt="2025-04-17T11:52:34.264" v="14"/>
        <pc:sldMkLst>
          <pc:docMk/>
          <pc:sldMk cId="1307800759" sldId="273"/>
        </pc:sldMkLst>
      </pc:sldChg>
      <pc:sldChg chg="add">
        <pc:chgData name="Butts, Olivia Rose" userId="S::orr3@psu.edu::7bccf85d-dbd4-414c-b99f-e19d0883ae5d" providerId="AD" clId="Web-{917C6BE9-A048-4306-8E45-757AADB060F2}" dt="2025-04-17T11:53:34.565" v="23"/>
        <pc:sldMkLst>
          <pc:docMk/>
          <pc:sldMk cId="1667956180" sldId="274"/>
        </pc:sldMkLst>
      </pc:sldChg>
      <pc:sldChg chg="add">
        <pc:chgData name="Butts, Olivia Rose" userId="S::orr3@psu.edu::7bccf85d-dbd4-414c-b99f-e19d0883ae5d" providerId="AD" clId="Web-{917C6BE9-A048-4306-8E45-757AADB060F2}" dt="2025-04-17T11:53:40.018" v="24"/>
        <pc:sldMkLst>
          <pc:docMk/>
          <pc:sldMk cId="1190798859" sldId="275"/>
        </pc:sldMkLst>
      </pc:sldChg>
      <pc:sldChg chg="add">
        <pc:chgData name="Butts, Olivia Rose" userId="S::orr3@psu.edu::7bccf85d-dbd4-414c-b99f-e19d0883ae5d" providerId="AD" clId="Web-{917C6BE9-A048-4306-8E45-757AADB060F2}" dt="2025-04-17T11:53:02.656" v="18"/>
        <pc:sldMkLst>
          <pc:docMk/>
          <pc:sldMk cId="546413010" sldId="279"/>
        </pc:sldMkLst>
      </pc:sldChg>
      <pc:sldChg chg="add">
        <pc:chgData name="Butts, Olivia Rose" userId="S::orr3@psu.edu::7bccf85d-dbd4-414c-b99f-e19d0883ae5d" providerId="AD" clId="Web-{917C6BE9-A048-4306-8E45-757AADB060F2}" dt="2025-04-17T11:52:48.233" v="16"/>
        <pc:sldMkLst>
          <pc:docMk/>
          <pc:sldMk cId="2332192016" sldId="281"/>
        </pc:sldMkLst>
      </pc:sldChg>
      <pc:sldChg chg="add">
        <pc:chgData name="Butts, Olivia Rose" userId="S::orr3@psu.edu::7bccf85d-dbd4-414c-b99f-e19d0883ae5d" providerId="AD" clId="Web-{917C6BE9-A048-4306-8E45-757AADB060F2}" dt="2025-04-17T11:53:27.142" v="22"/>
        <pc:sldMkLst>
          <pc:docMk/>
          <pc:sldMk cId="2943456164" sldId="282"/>
        </pc:sldMkLst>
      </pc:sldChg>
      <pc:sldChg chg="add">
        <pc:chgData name="Butts, Olivia Rose" userId="S::orr3@psu.edu::7bccf85d-dbd4-414c-b99f-e19d0883ae5d" providerId="AD" clId="Web-{917C6BE9-A048-4306-8E45-757AADB060F2}" dt="2025-04-17T11:53:08.875" v="19"/>
        <pc:sldMkLst>
          <pc:docMk/>
          <pc:sldMk cId="3596996671" sldId="283"/>
        </pc:sldMkLst>
      </pc:sldChg>
      <pc:sldChg chg="add">
        <pc:chgData name="Butts, Olivia Rose" userId="S::orr3@psu.edu::7bccf85d-dbd4-414c-b99f-e19d0883ae5d" providerId="AD" clId="Web-{917C6BE9-A048-4306-8E45-757AADB060F2}" dt="2025-04-17T11:52:40.733" v="15"/>
        <pc:sldMkLst>
          <pc:docMk/>
          <pc:sldMk cId="849477841" sldId="286"/>
        </pc:sldMkLst>
      </pc:sldChg>
      <pc:sldChg chg="add">
        <pc:chgData name="Butts, Olivia Rose" userId="S::orr3@psu.edu::7bccf85d-dbd4-414c-b99f-e19d0883ae5d" providerId="AD" clId="Web-{917C6BE9-A048-4306-8E45-757AADB060F2}" dt="2025-04-17T11:53:46.737" v="25"/>
        <pc:sldMkLst>
          <pc:docMk/>
          <pc:sldMk cId="800531357" sldId="289"/>
        </pc:sldMkLst>
      </pc:sldChg>
      <pc:sldChg chg="add">
        <pc:chgData name="Butts, Olivia Rose" userId="S::orr3@psu.edu::7bccf85d-dbd4-414c-b99f-e19d0883ae5d" providerId="AD" clId="Web-{917C6BE9-A048-4306-8E45-757AADB060F2}" dt="2025-04-17T11:53:53.394" v="26"/>
        <pc:sldMkLst>
          <pc:docMk/>
          <pc:sldMk cId="1407276346" sldId="290"/>
        </pc:sldMkLst>
      </pc:sldChg>
      <pc:sldChg chg="add">
        <pc:chgData name="Butts, Olivia Rose" userId="S::orr3@psu.edu::7bccf85d-dbd4-414c-b99f-e19d0883ae5d" providerId="AD" clId="Web-{917C6BE9-A048-4306-8E45-757AADB060F2}" dt="2025-04-17T11:53:58.972" v="27"/>
        <pc:sldMkLst>
          <pc:docMk/>
          <pc:sldMk cId="1711391016" sldId="291"/>
        </pc:sldMkLst>
      </pc:sldChg>
      <pc:sldChg chg="add">
        <pc:chgData name="Butts, Olivia Rose" userId="S::orr3@psu.edu::7bccf85d-dbd4-414c-b99f-e19d0883ae5d" providerId="AD" clId="Web-{917C6BE9-A048-4306-8E45-757AADB060F2}" dt="2025-04-17T11:54:06.176" v="28"/>
        <pc:sldMkLst>
          <pc:docMk/>
          <pc:sldMk cId="3413784794" sldId="292"/>
        </pc:sldMkLst>
      </pc:sldChg>
      <pc:sldChg chg="add">
        <pc:chgData name="Butts, Olivia Rose" userId="S::orr3@psu.edu::7bccf85d-dbd4-414c-b99f-e19d0883ae5d" providerId="AD" clId="Web-{917C6BE9-A048-4306-8E45-757AADB060F2}" dt="2025-04-17T11:53:21.157" v="21"/>
        <pc:sldMkLst>
          <pc:docMk/>
          <pc:sldMk cId="1436296076" sldId="293"/>
        </pc:sldMkLst>
      </pc:sldChg>
      <pc:sldMasterChg chg="add addSldLayout">
        <pc:chgData name="Butts, Olivia Rose" userId="S::orr3@psu.edu::7bccf85d-dbd4-414c-b99f-e19d0883ae5d" providerId="AD" clId="Web-{917C6BE9-A048-4306-8E45-757AADB060F2}" dt="2025-04-17T11:51:20.977" v="0"/>
        <pc:sldMasterMkLst>
          <pc:docMk/>
          <pc:sldMasterMk cId="3339430584" sldId="2147483648"/>
        </pc:sldMasterMkLst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3257788555" sldId="2147483649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1363394938" sldId="2147483650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3117373431" sldId="2147483651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3278969519" sldId="2147483660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3870662852" sldId="2147483662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2482936200" sldId="2147483663"/>
          </pc:sldLayoutMkLst>
        </pc:sldLayoutChg>
        <pc:sldLayoutChg chg="add">
          <pc:chgData name="Butts, Olivia Rose" userId="S::orr3@psu.edu::7bccf85d-dbd4-414c-b99f-e19d0883ae5d" providerId="AD" clId="Web-{917C6BE9-A048-4306-8E45-757AADB060F2}" dt="2025-04-17T11:51:20.977" v="0"/>
          <pc:sldLayoutMkLst>
            <pc:docMk/>
            <pc:sldMasterMk cId="3339430584" sldId="2147483648"/>
            <pc:sldLayoutMk cId="2594993106" sldId="2147483664"/>
          </pc:sldLayoutMkLst>
        </pc:sldLayoutChg>
      </pc:sldMasterChg>
      <pc:sldMasterChg chg="replId">
        <pc:chgData name="Butts, Olivia Rose" userId="S::orr3@psu.edu::7bccf85d-dbd4-414c-b99f-e19d0883ae5d" providerId="AD" clId="Web-{917C6BE9-A048-4306-8E45-757AADB060F2}" dt="2025-04-17T11:51:20.977" v="0"/>
        <pc:sldMasterMkLst>
          <pc:docMk/>
          <pc:sldMasterMk cId="0" sldId="2147483721"/>
        </pc:sldMasterMkLst>
      </pc:sldMasterChg>
    </pc:docChg>
  </pc:docChgLst>
  <pc:docChgLst>
    <pc:chgData name="Kiver, Nicola" userId="da769a65-55d8-426c-8ee2-394cf0841759" providerId="ADAL" clId="{961B2775-AED5-48C3-83B4-E677BE3D6E33}"/>
    <pc:docChg chg="undo custSel modSld">
      <pc:chgData name="Kiver, Nicola" userId="da769a65-55d8-426c-8ee2-394cf0841759" providerId="ADAL" clId="{961B2775-AED5-48C3-83B4-E677BE3D6E33}" dt="2025-04-17T18:28:41.987" v="305"/>
      <pc:docMkLst>
        <pc:docMk/>
      </pc:docMkLst>
      <pc:sldChg chg="modSp mod">
        <pc:chgData name="Kiver, Nicola" userId="da769a65-55d8-426c-8ee2-394cf0841759" providerId="ADAL" clId="{961B2775-AED5-48C3-83B4-E677BE3D6E33}" dt="2025-04-17T18:28:41.987" v="305"/>
        <pc:sldMkLst>
          <pc:docMk/>
          <pc:sldMk cId="1436296076" sldId="293"/>
        </pc:sldMkLst>
      </pc:sldChg>
      <pc:sldChg chg="modSp mod">
        <pc:chgData name="Kiver, Nicola" userId="da769a65-55d8-426c-8ee2-394cf0841759" providerId="ADAL" clId="{961B2775-AED5-48C3-83B4-E677BE3D6E33}" dt="2025-04-10T17:18:08.240" v="176" actId="20577"/>
        <pc:sldMkLst>
          <pc:docMk/>
          <pc:sldMk cId="3040052332" sldId="317"/>
        </pc:sldMkLst>
      </pc:sldChg>
      <pc:sldChg chg="modSp mod">
        <pc:chgData name="Kiver, Nicola" userId="da769a65-55d8-426c-8ee2-394cf0841759" providerId="ADAL" clId="{961B2775-AED5-48C3-83B4-E677BE3D6E33}" dt="2025-04-10T17:12:47.739" v="15" actId="20577"/>
        <pc:sldMkLst>
          <pc:docMk/>
          <pc:sldMk cId="3954698363" sldId="338"/>
        </pc:sldMkLst>
      </pc:sldChg>
      <pc:sldChg chg="modSp mod">
        <pc:chgData name="Kiver, Nicola" userId="da769a65-55d8-426c-8ee2-394cf0841759" providerId="ADAL" clId="{961B2775-AED5-48C3-83B4-E677BE3D6E33}" dt="2025-04-10T17:13:21.300" v="39" actId="20577"/>
        <pc:sldMkLst>
          <pc:docMk/>
          <pc:sldMk cId="1781938753" sldId="343"/>
        </pc:sldMkLst>
      </pc:sldChg>
      <pc:sldChg chg="modSp mod">
        <pc:chgData name="Kiver, Nicola" userId="da769a65-55d8-426c-8ee2-394cf0841759" providerId="ADAL" clId="{961B2775-AED5-48C3-83B4-E677BE3D6E33}" dt="2025-04-10T17:18:37.279" v="179" actId="20577"/>
        <pc:sldMkLst>
          <pc:docMk/>
          <pc:sldMk cId="163942674" sldId="345"/>
        </pc:sldMkLst>
      </pc:sldChg>
      <pc:sldChg chg="modSp mod">
        <pc:chgData name="Kiver, Nicola" userId="da769a65-55d8-426c-8ee2-394cf0841759" providerId="ADAL" clId="{961B2775-AED5-48C3-83B4-E677BE3D6E33}" dt="2025-04-10T17:14:58.492" v="57" actId="20577"/>
        <pc:sldMkLst>
          <pc:docMk/>
          <pc:sldMk cId="2828423805" sldId="524"/>
        </pc:sldMkLst>
      </pc:sldChg>
      <pc:sldChg chg="modSp mod">
        <pc:chgData name="Kiver, Nicola" userId="da769a65-55d8-426c-8ee2-394cf0841759" providerId="ADAL" clId="{961B2775-AED5-48C3-83B4-E677BE3D6E33}" dt="2025-04-10T17:16:52.395" v="120" actId="20577"/>
        <pc:sldMkLst>
          <pc:docMk/>
          <pc:sldMk cId="3132436030" sldId="525"/>
        </pc:sldMkLst>
      </pc:sldChg>
      <pc:sldChg chg="modSp mod">
        <pc:chgData name="Kiver, Nicola" userId="da769a65-55d8-426c-8ee2-394cf0841759" providerId="ADAL" clId="{961B2775-AED5-48C3-83B4-E677BE3D6E33}" dt="2025-04-10T17:16:42.044" v="119" actId="20577"/>
        <pc:sldMkLst>
          <pc:docMk/>
          <pc:sldMk cId="3526614772" sldId="526"/>
        </pc:sldMkLst>
      </pc:sldChg>
      <pc:sldChg chg="modSp mod">
        <pc:chgData name="Kiver, Nicola" userId="da769a65-55d8-426c-8ee2-394cf0841759" providerId="ADAL" clId="{961B2775-AED5-48C3-83B4-E677BE3D6E33}" dt="2025-04-10T17:12:37.066" v="11" actId="20577"/>
        <pc:sldMkLst>
          <pc:docMk/>
          <pc:sldMk cId="3168404649" sldId="527"/>
        </pc:sldMkLst>
      </pc:sldChg>
      <pc:sldChg chg="modSp mod">
        <pc:chgData name="Kiver, Nicola" userId="da769a65-55d8-426c-8ee2-394cf0841759" providerId="ADAL" clId="{961B2775-AED5-48C3-83B4-E677BE3D6E33}" dt="2025-04-10T17:15:04.990" v="58" actId="20577"/>
        <pc:sldMkLst>
          <pc:docMk/>
          <pc:sldMk cId="2232947695" sldId="531"/>
        </pc:sldMkLst>
      </pc:sldChg>
      <pc:sldChg chg="modSp mod">
        <pc:chgData name="Kiver, Nicola" userId="da769a65-55d8-426c-8ee2-394cf0841759" providerId="ADAL" clId="{961B2775-AED5-48C3-83B4-E677BE3D6E33}" dt="2025-04-10T17:16:29.454" v="115" actId="20577"/>
        <pc:sldMkLst>
          <pc:docMk/>
          <pc:sldMk cId="3114893768" sldId="533"/>
        </pc:sldMkLst>
      </pc:sldChg>
      <pc:sldChg chg="modSp mod">
        <pc:chgData name="Kiver, Nicola" userId="da769a65-55d8-426c-8ee2-394cf0841759" providerId="ADAL" clId="{961B2775-AED5-48C3-83B4-E677BE3D6E33}" dt="2025-04-10T17:17:36.155" v="150" actId="20577"/>
        <pc:sldMkLst>
          <pc:docMk/>
          <pc:sldMk cId="3132068348" sldId="534"/>
        </pc:sldMkLst>
      </pc:sldChg>
    </pc:docChg>
  </pc:docChgLst>
  <pc:docChgLst>
    <pc:chgData name="Craig, Patricia Lee" userId="5d243132-a4a0-4548-8191-cec85f357eae" providerId="ADAL" clId="{D6B7C1CA-F31E-4E5E-9630-6C32BBB4952C}"/>
    <pc:docChg chg="modSld">
      <pc:chgData name="Craig, Patricia Lee" userId="5d243132-a4a0-4548-8191-cec85f357eae" providerId="ADAL" clId="{D6B7C1CA-F31E-4E5E-9630-6C32BBB4952C}" dt="2025-10-27T00:05:07.726" v="13" actId="20577"/>
      <pc:docMkLst>
        <pc:docMk/>
      </pc:docMkLst>
      <pc:sldChg chg="modSp mod">
        <pc:chgData name="Craig, Patricia Lee" userId="5d243132-a4a0-4548-8191-cec85f357eae" providerId="ADAL" clId="{D6B7C1CA-F31E-4E5E-9630-6C32BBB4952C}" dt="2025-10-27T00:05:07.726" v="13" actId="20577"/>
        <pc:sldMkLst>
          <pc:docMk/>
          <pc:sldMk cId="1436296076" sldId="293"/>
        </pc:sldMkLst>
        <pc:spChg chg="mod">
          <ac:chgData name="Craig, Patricia Lee" userId="5d243132-a4a0-4548-8191-cec85f357eae" providerId="ADAL" clId="{D6B7C1CA-F31E-4E5E-9630-6C32BBB4952C}" dt="2025-10-27T00:05:07.726" v="13" actId="20577"/>
          <ac:spMkLst>
            <pc:docMk/>
            <pc:sldMk cId="1436296076" sldId="293"/>
            <ac:spMk id="2" creationId="{932F6FB6-5125-91E2-9562-C4082A8DB1A9}"/>
          </ac:spMkLst>
        </pc:spChg>
      </pc:sldChg>
      <pc:sldChg chg="modSp mod">
        <pc:chgData name="Craig, Patricia Lee" userId="5d243132-a4a0-4548-8191-cec85f357eae" providerId="ADAL" clId="{D6B7C1CA-F31E-4E5E-9630-6C32BBB4952C}" dt="2025-10-27T00:03:40.779" v="1" actId="20577"/>
        <pc:sldMkLst>
          <pc:docMk/>
          <pc:sldMk cId="3954698363" sldId="338"/>
        </pc:sldMkLst>
        <pc:spChg chg="mod">
          <ac:chgData name="Craig, Patricia Lee" userId="5d243132-a4a0-4548-8191-cec85f357eae" providerId="ADAL" clId="{D6B7C1CA-F31E-4E5E-9630-6C32BBB4952C}" dt="2025-10-27T00:03:40.779" v="1" actId="20577"/>
          <ac:spMkLst>
            <pc:docMk/>
            <pc:sldMk cId="3954698363" sldId="338"/>
            <ac:spMk id="2" creationId="{7DF5875E-B225-51B1-E9DF-9506EA42CBF1}"/>
          </ac:spMkLst>
        </pc:spChg>
      </pc:sldChg>
      <pc:sldChg chg="modSp mod">
        <pc:chgData name="Craig, Patricia Lee" userId="5d243132-a4a0-4548-8191-cec85f357eae" providerId="ADAL" clId="{D6B7C1CA-F31E-4E5E-9630-6C32BBB4952C}" dt="2025-10-27T00:04:05.934" v="7" actId="20577"/>
        <pc:sldMkLst>
          <pc:docMk/>
          <pc:sldMk cId="3538239186" sldId="347"/>
        </pc:sldMkLst>
        <pc:spChg chg="mod">
          <ac:chgData name="Craig, Patricia Lee" userId="5d243132-a4a0-4548-8191-cec85f357eae" providerId="ADAL" clId="{D6B7C1CA-F31E-4E5E-9630-6C32BBB4952C}" dt="2025-10-27T00:04:05.934" v="7" actId="20577"/>
          <ac:spMkLst>
            <pc:docMk/>
            <pc:sldMk cId="3538239186" sldId="347"/>
            <ac:spMk id="2" creationId="{7DF5875E-B225-51B1-E9DF-9506EA42CBF1}"/>
          </ac:spMkLst>
        </pc:spChg>
      </pc:sldChg>
      <pc:sldChg chg="modSp mod">
        <pc:chgData name="Craig, Patricia Lee" userId="5d243132-a4a0-4548-8191-cec85f357eae" providerId="ADAL" clId="{D6B7C1CA-F31E-4E5E-9630-6C32BBB4952C}" dt="2025-10-27T00:03:57.487" v="5" actId="20577"/>
        <pc:sldMkLst>
          <pc:docMk/>
          <pc:sldMk cId="2828423805" sldId="524"/>
        </pc:sldMkLst>
        <pc:spChg chg="mod">
          <ac:chgData name="Craig, Patricia Lee" userId="5d243132-a4a0-4548-8191-cec85f357eae" providerId="ADAL" clId="{D6B7C1CA-F31E-4E5E-9630-6C32BBB4952C}" dt="2025-10-27T00:03:57.487" v="5" actId="20577"/>
          <ac:spMkLst>
            <pc:docMk/>
            <pc:sldMk cId="2828423805" sldId="524"/>
            <ac:spMk id="2" creationId="{7DF5875E-B225-51B1-E9DF-9506EA42CBF1}"/>
          </ac:spMkLst>
        </pc:spChg>
      </pc:sldChg>
      <pc:sldChg chg="modSp mod">
        <pc:chgData name="Craig, Patricia Lee" userId="5d243132-a4a0-4548-8191-cec85f357eae" providerId="ADAL" clId="{D6B7C1CA-F31E-4E5E-9630-6C32BBB4952C}" dt="2025-10-27T00:03:46.448" v="3" actId="20577"/>
        <pc:sldMkLst>
          <pc:docMk/>
          <pc:sldMk cId="2232947695" sldId="531"/>
        </pc:sldMkLst>
        <pc:spChg chg="mod">
          <ac:chgData name="Craig, Patricia Lee" userId="5d243132-a4a0-4548-8191-cec85f357eae" providerId="ADAL" clId="{D6B7C1CA-F31E-4E5E-9630-6C32BBB4952C}" dt="2025-10-27T00:03:46.448" v="3" actId="20577"/>
          <ac:spMkLst>
            <pc:docMk/>
            <pc:sldMk cId="2232947695" sldId="531"/>
            <ac:spMk id="2" creationId="{7EAEB689-80BE-9DFE-D39B-1684D49A2972}"/>
          </ac:spMkLst>
        </pc:spChg>
      </pc:sldChg>
      <pc:sldChg chg="modSp mod">
        <pc:chgData name="Craig, Patricia Lee" userId="5d243132-a4a0-4548-8191-cec85f357eae" providerId="ADAL" clId="{D6B7C1CA-F31E-4E5E-9630-6C32BBB4952C}" dt="2025-10-27T00:04:14.207" v="9" actId="20577"/>
        <pc:sldMkLst>
          <pc:docMk/>
          <pc:sldMk cId="3114893768" sldId="533"/>
        </pc:sldMkLst>
        <pc:spChg chg="mod">
          <ac:chgData name="Craig, Patricia Lee" userId="5d243132-a4a0-4548-8191-cec85f357eae" providerId="ADAL" clId="{D6B7C1CA-F31E-4E5E-9630-6C32BBB4952C}" dt="2025-10-27T00:04:14.207" v="9" actId="20577"/>
          <ac:spMkLst>
            <pc:docMk/>
            <pc:sldMk cId="3114893768" sldId="533"/>
            <ac:spMk id="2" creationId="{D4F2F093-FA77-EB5C-1AEF-10D00C0CD225}"/>
          </ac:spMkLst>
        </pc:spChg>
      </pc:sldChg>
      <pc:sldChg chg="modSp mod">
        <pc:chgData name="Craig, Patricia Lee" userId="5d243132-a4a0-4548-8191-cec85f357eae" providerId="ADAL" clId="{D6B7C1CA-F31E-4E5E-9630-6C32BBB4952C}" dt="2025-10-27T00:04:23.681" v="11" actId="20577"/>
        <pc:sldMkLst>
          <pc:docMk/>
          <pc:sldMk cId="3132068348" sldId="534"/>
        </pc:sldMkLst>
        <pc:spChg chg="mod">
          <ac:chgData name="Craig, Patricia Lee" userId="5d243132-a4a0-4548-8191-cec85f357eae" providerId="ADAL" clId="{D6B7C1CA-F31E-4E5E-9630-6C32BBB4952C}" dt="2025-10-27T00:04:23.681" v="11" actId="20577"/>
          <ac:spMkLst>
            <pc:docMk/>
            <pc:sldMk cId="3132068348" sldId="534"/>
            <ac:spMk id="2" creationId="{4D64E5B2-BFCC-C623-2A8C-4ABED6AFCE7A}"/>
          </ac:spMkLst>
        </pc:spChg>
      </pc:sldChg>
    </pc:docChg>
  </pc:docChgLst>
  <pc:docChgLst>
    <pc:chgData name="Butts, Olivia Rose" userId="S::orr3@psu.edu::7bccf85d-dbd4-414c-b99f-e19d0883ae5d" providerId="AD" clId="Web-{B5366A34-22A7-AE52-98E9-3F7F5303D06D}"/>
    <pc:docChg chg="modSld">
      <pc:chgData name="Butts, Olivia Rose" userId="S::orr3@psu.edu::7bccf85d-dbd4-414c-b99f-e19d0883ae5d" providerId="AD" clId="Web-{B5366A34-22A7-AE52-98E9-3F7F5303D06D}" dt="2025-04-17T15:36:52.136" v="0" actId="20577"/>
      <pc:docMkLst>
        <pc:docMk/>
      </pc:docMkLst>
      <pc:sldChg chg="modSp">
        <pc:chgData name="Butts, Olivia Rose" userId="S::orr3@psu.edu::7bccf85d-dbd4-414c-b99f-e19d0883ae5d" providerId="AD" clId="Web-{B5366A34-22A7-AE52-98E9-3F7F5303D06D}" dt="2025-04-17T15:36:52.136" v="0" actId="20577"/>
        <pc:sldMkLst>
          <pc:docMk/>
          <pc:sldMk cId="537836119" sldId="266"/>
        </pc:sldMkLst>
      </pc:sldChg>
    </pc:docChg>
  </pc:docChgLst>
  <pc:docChgLst>
    <pc:chgData name="Butts, Olivia Rose" userId="S::orr3@psu.edu::7bccf85d-dbd4-414c-b99f-e19d0883ae5d" providerId="AD" clId="Web-{FA42DCD6-CD23-8B93-E204-C48B369D1C7F}"/>
    <pc:docChg chg="addSld modSld">
      <pc:chgData name="Butts, Olivia Rose" userId="S::orr3@psu.edu::7bccf85d-dbd4-414c-b99f-e19d0883ae5d" providerId="AD" clId="Web-{FA42DCD6-CD23-8B93-E204-C48B369D1C7F}" dt="2025-03-03T14:56:35.816" v="45" actId="20577"/>
      <pc:docMkLst>
        <pc:docMk/>
      </pc:docMkLst>
      <pc:sldChg chg="modSp">
        <pc:chgData name="Butts, Olivia Rose" userId="S::orr3@psu.edu::7bccf85d-dbd4-414c-b99f-e19d0883ae5d" providerId="AD" clId="Web-{FA42DCD6-CD23-8B93-E204-C48B369D1C7F}" dt="2025-03-03T14:55:39.892" v="7" actId="20577"/>
        <pc:sldMkLst>
          <pc:docMk/>
          <pc:sldMk cId="4192354820" sldId="350"/>
        </pc:sldMkLst>
      </pc:sldChg>
      <pc:sldChg chg="modSp add replId">
        <pc:chgData name="Butts, Olivia Rose" userId="S::orr3@psu.edu::7bccf85d-dbd4-414c-b99f-e19d0883ae5d" providerId="AD" clId="Web-{FA42DCD6-CD23-8B93-E204-C48B369D1C7F}" dt="2025-03-03T14:56:15.378" v="27" actId="20577"/>
        <pc:sldMkLst>
          <pc:docMk/>
          <pc:sldMk cId="3038254500" sldId="528"/>
        </pc:sldMkLst>
      </pc:sldChg>
      <pc:sldChg chg="modSp add replId">
        <pc:chgData name="Butts, Olivia Rose" userId="S::orr3@psu.edu::7bccf85d-dbd4-414c-b99f-e19d0883ae5d" providerId="AD" clId="Web-{FA42DCD6-CD23-8B93-E204-C48B369D1C7F}" dt="2025-03-03T14:56:22.612" v="30" actId="20577"/>
        <pc:sldMkLst>
          <pc:docMk/>
          <pc:sldMk cId="2343363760" sldId="529"/>
        </pc:sldMkLst>
      </pc:sldChg>
      <pc:sldChg chg="modSp add replId">
        <pc:chgData name="Butts, Olivia Rose" userId="S::orr3@psu.edu::7bccf85d-dbd4-414c-b99f-e19d0883ae5d" providerId="AD" clId="Web-{FA42DCD6-CD23-8B93-E204-C48B369D1C7F}" dt="2025-03-03T14:56:35.816" v="45" actId="20577"/>
        <pc:sldMkLst>
          <pc:docMk/>
          <pc:sldMk cId="905132098" sldId="5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92942-6661-4B4A-969A-194B32F8B76F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6E220-677C-4314-954F-774FB8CA7312}">
      <dgm:prSet/>
      <dgm:spPr/>
      <dgm:t>
        <a:bodyPr/>
        <a:lstStyle/>
        <a:p>
          <a:r>
            <a:rPr lang="en-US"/>
            <a:t>Use proper headings in all documents</a:t>
          </a:r>
        </a:p>
      </dgm:t>
      <dgm:extLst>
        <a:ext uri="{E40237B7-FDA0-4F09-8148-C483321AD2D9}">
          <dgm14:cNvPr xmlns:dgm14="http://schemas.microsoft.com/office/drawing/2010/diagram" id="0" name="" descr="01 Use proper headings in all documents"/>
        </a:ext>
      </dgm:extLst>
    </dgm:pt>
    <dgm:pt modelId="{11B09981-7372-4266-8483-D0DDFB61F1FA}" type="parTrans" cxnId="{FD2727F9-35C0-4044-A1B6-C92AFBF4230F}">
      <dgm:prSet/>
      <dgm:spPr/>
      <dgm:t>
        <a:bodyPr/>
        <a:lstStyle/>
        <a:p>
          <a:endParaRPr lang="en-US"/>
        </a:p>
      </dgm:t>
    </dgm:pt>
    <dgm:pt modelId="{0A394831-21DE-45AF-BDE3-8A4A38AAD413}" type="sibTrans" cxnId="{FD2727F9-35C0-4044-A1B6-C92AFBF4230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DBC6B76-272D-4266-BE26-194C7B8FAA9A}">
      <dgm:prSet/>
      <dgm:spPr/>
      <dgm:t>
        <a:bodyPr/>
        <a:lstStyle/>
        <a:p>
          <a:r>
            <a:rPr lang="en-US"/>
            <a:t>Make sure content can be navigated using the keyboard instead of a mouse</a:t>
          </a:r>
        </a:p>
      </dgm:t>
      <dgm:extLst>
        <a:ext uri="{E40237B7-FDA0-4F09-8148-C483321AD2D9}">
          <dgm14:cNvPr xmlns:dgm14="http://schemas.microsoft.com/office/drawing/2010/diagram" id="0" name="" descr="04 Make sure content can be navigated using the keyboard instead of a mouse"/>
        </a:ext>
      </dgm:extLst>
    </dgm:pt>
    <dgm:pt modelId="{6F6719B6-0C03-4547-9705-41CFEBDB7DF8}" type="parTrans" cxnId="{DA57C1B3-ACEC-4099-83DC-504588D8D4A9}">
      <dgm:prSet/>
      <dgm:spPr/>
      <dgm:t>
        <a:bodyPr/>
        <a:lstStyle/>
        <a:p>
          <a:endParaRPr lang="en-US"/>
        </a:p>
      </dgm:t>
    </dgm:pt>
    <dgm:pt modelId="{7B25776B-31A8-4646-86B1-7F2C0A64CE2F}" type="sibTrans" cxnId="{DA57C1B3-ACEC-4099-83DC-504588D8D4A9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A61B4CC5-1684-E543-BC18-A1AEE141165D}">
      <dgm:prSet/>
      <dgm:spPr/>
      <dgm:t>
        <a:bodyPr/>
        <a:lstStyle/>
        <a:p>
          <a:r>
            <a:rPr lang="en-US"/>
            <a:t>Include short alternative text or long descriptions for images</a:t>
          </a:r>
        </a:p>
      </dgm:t>
      <dgm:extLst>
        <a:ext uri="{E40237B7-FDA0-4F09-8148-C483321AD2D9}">
          <dgm14:cNvPr xmlns:dgm14="http://schemas.microsoft.com/office/drawing/2010/diagram" id="0" name="" descr="02 Include short alternative text or long descriptions for images"/>
        </a:ext>
      </dgm:extLst>
    </dgm:pt>
    <dgm:pt modelId="{631E3629-E282-E845-86CA-E9D66B1079E2}" type="parTrans" cxnId="{496EB7E1-ADF3-CE41-9849-532814688F43}">
      <dgm:prSet/>
      <dgm:spPr/>
      <dgm:t>
        <a:bodyPr/>
        <a:lstStyle/>
        <a:p>
          <a:endParaRPr lang="en-US"/>
        </a:p>
      </dgm:t>
    </dgm:pt>
    <dgm:pt modelId="{D36A06AA-5657-BF4F-89EE-7693514E6D0B}" type="sibTrans" cxnId="{496EB7E1-ADF3-CE41-9849-532814688F4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84405C3-6001-D044-921D-FB209E248C68}">
      <dgm:prSet/>
      <dgm:spPr/>
      <dgm:t>
        <a:bodyPr/>
        <a:lstStyle/>
        <a:p>
          <a:r>
            <a:rPr lang="en-US"/>
            <a:t>Properly create PDFs (character recognition/OCR, tagging)</a:t>
          </a:r>
        </a:p>
      </dgm:t>
      <dgm:extLst>
        <a:ext uri="{E40237B7-FDA0-4F09-8148-C483321AD2D9}">
          <dgm14:cNvPr xmlns:dgm14="http://schemas.microsoft.com/office/drawing/2010/diagram" id="0" name="" descr="03 Properly create PDFs"/>
        </a:ext>
      </dgm:extLst>
    </dgm:pt>
    <dgm:pt modelId="{81568B29-8586-A14D-98BA-DBF00F061A02}" type="parTrans" cxnId="{9FD20F05-2C51-0749-8FD1-A57369C4ABED}">
      <dgm:prSet/>
      <dgm:spPr/>
      <dgm:t>
        <a:bodyPr/>
        <a:lstStyle/>
        <a:p>
          <a:endParaRPr lang="en-US"/>
        </a:p>
      </dgm:t>
    </dgm:pt>
    <dgm:pt modelId="{EF2ED827-6978-2048-BC9D-EE80DE6CBF3F}" type="sibTrans" cxnId="{9FD20F05-2C51-0749-8FD1-A57369C4ABE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BF14CDE-6057-3747-9915-651218C07913}" type="pres">
      <dgm:prSet presAssocID="{96692942-6661-4B4A-969A-194B32F8B76F}" presName="Name0" presStyleCnt="0">
        <dgm:presLayoutVars>
          <dgm:animLvl val="lvl"/>
          <dgm:resizeHandles val="exact"/>
        </dgm:presLayoutVars>
      </dgm:prSet>
      <dgm:spPr/>
    </dgm:pt>
    <dgm:pt modelId="{6F29DB19-BC70-6B45-921F-367147D11116}" type="pres">
      <dgm:prSet presAssocID="{5A36E220-677C-4314-954F-774FB8CA7312}" presName="compositeNode" presStyleCnt="0">
        <dgm:presLayoutVars>
          <dgm:bulletEnabled val="1"/>
        </dgm:presLayoutVars>
      </dgm:prSet>
      <dgm:spPr/>
    </dgm:pt>
    <dgm:pt modelId="{4994A9BF-7222-CD46-9D20-87A6D7A7E94C}" type="pres">
      <dgm:prSet presAssocID="{5A36E220-677C-4314-954F-774FB8CA7312}" presName="bgRect" presStyleLbl="alignNode1" presStyleIdx="0" presStyleCnt="4"/>
      <dgm:spPr/>
    </dgm:pt>
    <dgm:pt modelId="{0ED7C59D-FD63-D340-8DA3-D99CFF4FDC15}" type="pres">
      <dgm:prSet presAssocID="{0A394831-21DE-45AF-BDE3-8A4A38AAD413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7DF3A96-D99F-304F-8B99-FE912E8D6C48}" type="pres">
      <dgm:prSet presAssocID="{5A36E220-677C-4314-954F-774FB8CA7312}" presName="nodeRect" presStyleLbl="alignNode1" presStyleIdx="0" presStyleCnt="4">
        <dgm:presLayoutVars>
          <dgm:bulletEnabled val="1"/>
        </dgm:presLayoutVars>
      </dgm:prSet>
      <dgm:spPr/>
    </dgm:pt>
    <dgm:pt modelId="{42734724-D0E8-DE49-951D-383D420A5DF9}" type="pres">
      <dgm:prSet presAssocID="{0A394831-21DE-45AF-BDE3-8A4A38AAD413}" presName="sibTrans" presStyleCnt="0"/>
      <dgm:spPr/>
    </dgm:pt>
    <dgm:pt modelId="{4074C467-CCF6-DE49-AAF1-BA2183DD88D2}" type="pres">
      <dgm:prSet presAssocID="{A61B4CC5-1684-E543-BC18-A1AEE141165D}" presName="compositeNode" presStyleCnt="0">
        <dgm:presLayoutVars>
          <dgm:bulletEnabled val="1"/>
        </dgm:presLayoutVars>
      </dgm:prSet>
      <dgm:spPr/>
    </dgm:pt>
    <dgm:pt modelId="{D9443A07-CE20-0A49-AEE0-1A000132D96C}" type="pres">
      <dgm:prSet presAssocID="{A61B4CC5-1684-E543-BC18-A1AEE141165D}" presName="bgRect" presStyleLbl="alignNode1" presStyleIdx="1" presStyleCnt="4"/>
      <dgm:spPr/>
    </dgm:pt>
    <dgm:pt modelId="{5227BC0A-EC59-584C-9217-9C9A48DB87CC}" type="pres">
      <dgm:prSet presAssocID="{D36A06AA-5657-BF4F-89EE-7693514E6D0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B2541C0-BE11-E341-B02D-3D927C26C24E}" type="pres">
      <dgm:prSet presAssocID="{A61B4CC5-1684-E543-BC18-A1AEE141165D}" presName="nodeRect" presStyleLbl="alignNode1" presStyleIdx="1" presStyleCnt="4">
        <dgm:presLayoutVars>
          <dgm:bulletEnabled val="1"/>
        </dgm:presLayoutVars>
      </dgm:prSet>
      <dgm:spPr/>
    </dgm:pt>
    <dgm:pt modelId="{FBD04E9B-0DE6-174D-86BF-FB79CA8628AA}" type="pres">
      <dgm:prSet presAssocID="{D36A06AA-5657-BF4F-89EE-7693514E6D0B}" presName="sibTrans" presStyleCnt="0"/>
      <dgm:spPr/>
    </dgm:pt>
    <dgm:pt modelId="{79258BF3-F2F4-1541-9FC3-C27590AF9818}" type="pres">
      <dgm:prSet presAssocID="{984405C3-6001-D044-921D-FB209E248C68}" presName="compositeNode" presStyleCnt="0">
        <dgm:presLayoutVars>
          <dgm:bulletEnabled val="1"/>
        </dgm:presLayoutVars>
      </dgm:prSet>
      <dgm:spPr/>
    </dgm:pt>
    <dgm:pt modelId="{6A1383C5-4C67-F845-A9F6-A349CCE1E8A5}" type="pres">
      <dgm:prSet presAssocID="{984405C3-6001-D044-921D-FB209E248C68}" presName="bgRect" presStyleLbl="alignNode1" presStyleIdx="2" presStyleCnt="4"/>
      <dgm:spPr/>
    </dgm:pt>
    <dgm:pt modelId="{10A1643A-A292-1A41-AF54-E72D2DFFD0A7}" type="pres">
      <dgm:prSet presAssocID="{EF2ED827-6978-2048-BC9D-EE80DE6CBF3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5E908F09-4C82-D142-941B-71368F044D06}" type="pres">
      <dgm:prSet presAssocID="{984405C3-6001-D044-921D-FB209E248C68}" presName="nodeRect" presStyleLbl="alignNode1" presStyleIdx="2" presStyleCnt="4">
        <dgm:presLayoutVars>
          <dgm:bulletEnabled val="1"/>
        </dgm:presLayoutVars>
      </dgm:prSet>
      <dgm:spPr/>
    </dgm:pt>
    <dgm:pt modelId="{2514A17B-1714-534F-8509-7D39D555191A}" type="pres">
      <dgm:prSet presAssocID="{EF2ED827-6978-2048-BC9D-EE80DE6CBF3F}" presName="sibTrans" presStyleCnt="0"/>
      <dgm:spPr/>
    </dgm:pt>
    <dgm:pt modelId="{2F456F77-AFC8-8341-B3DD-1D3C27E9BBCB}" type="pres">
      <dgm:prSet presAssocID="{4DBC6B76-272D-4266-BE26-194C7B8FAA9A}" presName="compositeNode" presStyleCnt="0">
        <dgm:presLayoutVars>
          <dgm:bulletEnabled val="1"/>
        </dgm:presLayoutVars>
      </dgm:prSet>
      <dgm:spPr/>
    </dgm:pt>
    <dgm:pt modelId="{933FF6AA-E36C-E049-AF5C-F6D02F0D2A17}" type="pres">
      <dgm:prSet presAssocID="{4DBC6B76-272D-4266-BE26-194C7B8FAA9A}" presName="bgRect" presStyleLbl="alignNode1" presStyleIdx="3" presStyleCnt="4"/>
      <dgm:spPr/>
    </dgm:pt>
    <dgm:pt modelId="{9D0F2A4B-9A24-5245-88F4-E3166CA2AE99}" type="pres">
      <dgm:prSet presAssocID="{7B25776B-31A8-4646-86B1-7F2C0A64CE2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C443646E-7EFD-0C47-88C9-1974DD32C793}" type="pres">
      <dgm:prSet presAssocID="{4DBC6B76-272D-4266-BE26-194C7B8FAA9A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FD20F05-2C51-0749-8FD1-A57369C4ABED}" srcId="{96692942-6661-4B4A-969A-194B32F8B76F}" destId="{984405C3-6001-D044-921D-FB209E248C68}" srcOrd="2" destOrd="0" parTransId="{81568B29-8586-A14D-98BA-DBF00F061A02}" sibTransId="{EF2ED827-6978-2048-BC9D-EE80DE6CBF3F}"/>
    <dgm:cxn modelId="{58F7A807-1C02-AB4C-AEBC-B72D1CB4E180}" type="presOf" srcId="{4DBC6B76-272D-4266-BE26-194C7B8FAA9A}" destId="{C443646E-7EFD-0C47-88C9-1974DD32C793}" srcOrd="1" destOrd="0" presId="urn:microsoft.com/office/officeart/2016/7/layout/LinearBlockProcessNumbered"/>
    <dgm:cxn modelId="{58EF4926-3062-864E-BC11-1EE2A7763266}" type="presOf" srcId="{D36A06AA-5657-BF4F-89EE-7693514E6D0B}" destId="{5227BC0A-EC59-584C-9217-9C9A48DB87CC}" srcOrd="0" destOrd="0" presId="urn:microsoft.com/office/officeart/2016/7/layout/LinearBlockProcessNumbered"/>
    <dgm:cxn modelId="{56848D3C-3855-B645-8A48-F0998C97BF60}" type="presOf" srcId="{5A36E220-677C-4314-954F-774FB8CA7312}" destId="{B7DF3A96-D99F-304F-8B99-FE912E8D6C48}" srcOrd="1" destOrd="0" presId="urn:microsoft.com/office/officeart/2016/7/layout/LinearBlockProcessNumbered"/>
    <dgm:cxn modelId="{CD9E5345-CCD0-4249-B614-BA9262B2BAAE}" type="presOf" srcId="{0A394831-21DE-45AF-BDE3-8A4A38AAD413}" destId="{0ED7C59D-FD63-D340-8DA3-D99CFF4FDC15}" srcOrd="0" destOrd="0" presId="urn:microsoft.com/office/officeart/2016/7/layout/LinearBlockProcessNumbered"/>
    <dgm:cxn modelId="{2E05A847-1455-7F44-9B5A-668A13FE3AF0}" type="presOf" srcId="{A61B4CC5-1684-E543-BC18-A1AEE141165D}" destId="{D9443A07-CE20-0A49-AEE0-1A000132D96C}" srcOrd="0" destOrd="0" presId="urn:microsoft.com/office/officeart/2016/7/layout/LinearBlockProcessNumbered"/>
    <dgm:cxn modelId="{400BED47-0875-1442-8700-E63A583AAB4C}" type="presOf" srcId="{5A36E220-677C-4314-954F-774FB8CA7312}" destId="{4994A9BF-7222-CD46-9D20-87A6D7A7E94C}" srcOrd="0" destOrd="0" presId="urn:microsoft.com/office/officeart/2016/7/layout/LinearBlockProcessNumbered"/>
    <dgm:cxn modelId="{D54B3B48-97F2-364D-A47E-BA0E5C970966}" type="presOf" srcId="{EF2ED827-6978-2048-BC9D-EE80DE6CBF3F}" destId="{10A1643A-A292-1A41-AF54-E72D2DFFD0A7}" srcOrd="0" destOrd="0" presId="urn:microsoft.com/office/officeart/2016/7/layout/LinearBlockProcessNumbered"/>
    <dgm:cxn modelId="{25726D59-D2C2-1246-9C66-975FA25A98F2}" type="presOf" srcId="{A61B4CC5-1684-E543-BC18-A1AEE141165D}" destId="{5B2541C0-BE11-E341-B02D-3D927C26C24E}" srcOrd="1" destOrd="0" presId="urn:microsoft.com/office/officeart/2016/7/layout/LinearBlockProcessNumbered"/>
    <dgm:cxn modelId="{96061483-B89F-2A44-9221-C20687B3ADD6}" type="presOf" srcId="{984405C3-6001-D044-921D-FB209E248C68}" destId="{6A1383C5-4C67-F845-A9F6-A349CCE1E8A5}" srcOrd="0" destOrd="0" presId="urn:microsoft.com/office/officeart/2016/7/layout/LinearBlockProcessNumbered"/>
    <dgm:cxn modelId="{7C0EFFA5-E97D-6C48-94C5-A25C258FE27F}" type="presOf" srcId="{96692942-6661-4B4A-969A-194B32F8B76F}" destId="{CBF14CDE-6057-3747-9915-651218C07913}" srcOrd="0" destOrd="0" presId="urn:microsoft.com/office/officeart/2016/7/layout/LinearBlockProcessNumbered"/>
    <dgm:cxn modelId="{AA217CA7-2A49-B742-BAA8-AF78CBA3C97D}" type="presOf" srcId="{4DBC6B76-272D-4266-BE26-194C7B8FAA9A}" destId="{933FF6AA-E36C-E049-AF5C-F6D02F0D2A17}" srcOrd="0" destOrd="0" presId="urn:microsoft.com/office/officeart/2016/7/layout/LinearBlockProcessNumbered"/>
    <dgm:cxn modelId="{DA57C1B3-ACEC-4099-83DC-504588D8D4A9}" srcId="{96692942-6661-4B4A-969A-194B32F8B76F}" destId="{4DBC6B76-272D-4266-BE26-194C7B8FAA9A}" srcOrd="3" destOrd="0" parTransId="{6F6719B6-0C03-4547-9705-41CFEBDB7DF8}" sibTransId="{7B25776B-31A8-4646-86B1-7F2C0A64CE2F}"/>
    <dgm:cxn modelId="{496EB7E1-ADF3-CE41-9849-532814688F43}" srcId="{96692942-6661-4B4A-969A-194B32F8B76F}" destId="{A61B4CC5-1684-E543-BC18-A1AEE141165D}" srcOrd="1" destOrd="0" parTransId="{631E3629-E282-E845-86CA-E9D66B1079E2}" sibTransId="{D36A06AA-5657-BF4F-89EE-7693514E6D0B}"/>
    <dgm:cxn modelId="{35D55DE3-9315-BB48-8EA7-93479C363280}" type="presOf" srcId="{984405C3-6001-D044-921D-FB209E248C68}" destId="{5E908F09-4C82-D142-941B-71368F044D06}" srcOrd="1" destOrd="0" presId="urn:microsoft.com/office/officeart/2016/7/layout/LinearBlockProcessNumbered"/>
    <dgm:cxn modelId="{CB6E48E6-CE3C-C148-BCF4-A7CEBB4EC1F4}" type="presOf" srcId="{7B25776B-31A8-4646-86B1-7F2C0A64CE2F}" destId="{9D0F2A4B-9A24-5245-88F4-E3166CA2AE99}" srcOrd="0" destOrd="0" presId="urn:microsoft.com/office/officeart/2016/7/layout/LinearBlockProcessNumbered"/>
    <dgm:cxn modelId="{FD2727F9-35C0-4044-A1B6-C92AFBF4230F}" srcId="{96692942-6661-4B4A-969A-194B32F8B76F}" destId="{5A36E220-677C-4314-954F-774FB8CA7312}" srcOrd="0" destOrd="0" parTransId="{11B09981-7372-4266-8483-D0DDFB61F1FA}" sibTransId="{0A394831-21DE-45AF-BDE3-8A4A38AAD413}"/>
    <dgm:cxn modelId="{4CA38F4F-C166-5944-AD1F-B26965993213}" type="presParOf" srcId="{CBF14CDE-6057-3747-9915-651218C07913}" destId="{6F29DB19-BC70-6B45-921F-367147D11116}" srcOrd="0" destOrd="0" presId="urn:microsoft.com/office/officeart/2016/7/layout/LinearBlockProcessNumbered"/>
    <dgm:cxn modelId="{97F9FD57-5D96-1E41-B6BE-A857BAB0D333}" type="presParOf" srcId="{6F29DB19-BC70-6B45-921F-367147D11116}" destId="{4994A9BF-7222-CD46-9D20-87A6D7A7E94C}" srcOrd="0" destOrd="0" presId="urn:microsoft.com/office/officeart/2016/7/layout/LinearBlockProcessNumbered"/>
    <dgm:cxn modelId="{79362272-DEE9-654C-9A90-7D0DEC0F4057}" type="presParOf" srcId="{6F29DB19-BC70-6B45-921F-367147D11116}" destId="{0ED7C59D-FD63-D340-8DA3-D99CFF4FDC15}" srcOrd="1" destOrd="0" presId="urn:microsoft.com/office/officeart/2016/7/layout/LinearBlockProcessNumbered"/>
    <dgm:cxn modelId="{DC9D8D9A-9CB2-E64F-8239-BCD77984F9CA}" type="presParOf" srcId="{6F29DB19-BC70-6B45-921F-367147D11116}" destId="{B7DF3A96-D99F-304F-8B99-FE912E8D6C48}" srcOrd="2" destOrd="0" presId="urn:microsoft.com/office/officeart/2016/7/layout/LinearBlockProcessNumbered"/>
    <dgm:cxn modelId="{28351DD5-9F84-2C46-B5EB-C16D81286D20}" type="presParOf" srcId="{CBF14CDE-6057-3747-9915-651218C07913}" destId="{42734724-D0E8-DE49-951D-383D420A5DF9}" srcOrd="1" destOrd="0" presId="urn:microsoft.com/office/officeart/2016/7/layout/LinearBlockProcessNumbered"/>
    <dgm:cxn modelId="{419D0FD5-D841-7342-8937-5504C83ABA34}" type="presParOf" srcId="{CBF14CDE-6057-3747-9915-651218C07913}" destId="{4074C467-CCF6-DE49-AAF1-BA2183DD88D2}" srcOrd="2" destOrd="0" presId="urn:microsoft.com/office/officeart/2016/7/layout/LinearBlockProcessNumbered"/>
    <dgm:cxn modelId="{0CC4D348-BE22-124B-B563-A75DAE5525FE}" type="presParOf" srcId="{4074C467-CCF6-DE49-AAF1-BA2183DD88D2}" destId="{D9443A07-CE20-0A49-AEE0-1A000132D96C}" srcOrd="0" destOrd="0" presId="urn:microsoft.com/office/officeart/2016/7/layout/LinearBlockProcessNumbered"/>
    <dgm:cxn modelId="{230DF608-01E6-7342-9486-193AEB3D2B57}" type="presParOf" srcId="{4074C467-CCF6-DE49-AAF1-BA2183DD88D2}" destId="{5227BC0A-EC59-584C-9217-9C9A48DB87CC}" srcOrd="1" destOrd="0" presId="urn:microsoft.com/office/officeart/2016/7/layout/LinearBlockProcessNumbered"/>
    <dgm:cxn modelId="{44E08452-0907-FE46-B0D5-9807A1B8FB99}" type="presParOf" srcId="{4074C467-CCF6-DE49-AAF1-BA2183DD88D2}" destId="{5B2541C0-BE11-E341-B02D-3D927C26C24E}" srcOrd="2" destOrd="0" presId="urn:microsoft.com/office/officeart/2016/7/layout/LinearBlockProcessNumbered"/>
    <dgm:cxn modelId="{B358B8A6-C0D8-534F-A823-4FD217AC4DE7}" type="presParOf" srcId="{CBF14CDE-6057-3747-9915-651218C07913}" destId="{FBD04E9B-0DE6-174D-86BF-FB79CA8628AA}" srcOrd="3" destOrd="0" presId="urn:microsoft.com/office/officeart/2016/7/layout/LinearBlockProcessNumbered"/>
    <dgm:cxn modelId="{5B097F58-EACE-D240-86F5-E615FC99ADCB}" type="presParOf" srcId="{CBF14CDE-6057-3747-9915-651218C07913}" destId="{79258BF3-F2F4-1541-9FC3-C27590AF9818}" srcOrd="4" destOrd="0" presId="urn:microsoft.com/office/officeart/2016/7/layout/LinearBlockProcessNumbered"/>
    <dgm:cxn modelId="{E645CB74-97BD-6449-89CA-00B096FC0CCD}" type="presParOf" srcId="{79258BF3-F2F4-1541-9FC3-C27590AF9818}" destId="{6A1383C5-4C67-F845-A9F6-A349CCE1E8A5}" srcOrd="0" destOrd="0" presId="urn:microsoft.com/office/officeart/2016/7/layout/LinearBlockProcessNumbered"/>
    <dgm:cxn modelId="{272CC78E-BAC4-9B47-A1E5-AFF3634A5202}" type="presParOf" srcId="{79258BF3-F2F4-1541-9FC3-C27590AF9818}" destId="{10A1643A-A292-1A41-AF54-E72D2DFFD0A7}" srcOrd="1" destOrd="0" presId="urn:microsoft.com/office/officeart/2016/7/layout/LinearBlockProcessNumbered"/>
    <dgm:cxn modelId="{B07AF9BA-D75A-6C4F-8C89-A1A40FE5DB6B}" type="presParOf" srcId="{79258BF3-F2F4-1541-9FC3-C27590AF9818}" destId="{5E908F09-4C82-D142-941B-71368F044D06}" srcOrd="2" destOrd="0" presId="urn:microsoft.com/office/officeart/2016/7/layout/LinearBlockProcessNumbered"/>
    <dgm:cxn modelId="{2B6A7189-7255-8345-8690-0AA187BAA1CE}" type="presParOf" srcId="{CBF14CDE-6057-3747-9915-651218C07913}" destId="{2514A17B-1714-534F-8509-7D39D555191A}" srcOrd="5" destOrd="0" presId="urn:microsoft.com/office/officeart/2016/7/layout/LinearBlockProcessNumbered"/>
    <dgm:cxn modelId="{2049259C-D264-224C-A128-986C84720288}" type="presParOf" srcId="{CBF14CDE-6057-3747-9915-651218C07913}" destId="{2F456F77-AFC8-8341-B3DD-1D3C27E9BBCB}" srcOrd="6" destOrd="0" presId="urn:microsoft.com/office/officeart/2016/7/layout/LinearBlockProcessNumbered"/>
    <dgm:cxn modelId="{720C1FC8-A54C-0B4C-8838-70C5DE0680B4}" type="presParOf" srcId="{2F456F77-AFC8-8341-B3DD-1D3C27E9BBCB}" destId="{933FF6AA-E36C-E049-AF5C-F6D02F0D2A17}" srcOrd="0" destOrd="0" presId="urn:microsoft.com/office/officeart/2016/7/layout/LinearBlockProcessNumbered"/>
    <dgm:cxn modelId="{72FB2740-4752-8244-A249-A7ED9C296521}" type="presParOf" srcId="{2F456F77-AFC8-8341-B3DD-1D3C27E9BBCB}" destId="{9D0F2A4B-9A24-5245-88F4-E3166CA2AE99}" srcOrd="1" destOrd="0" presId="urn:microsoft.com/office/officeart/2016/7/layout/LinearBlockProcessNumbered"/>
    <dgm:cxn modelId="{C8F94A21-88BD-2C4B-9BE0-8AA7EA1A7D75}" type="presParOf" srcId="{2F456F77-AFC8-8341-B3DD-1D3C27E9BBCB}" destId="{C443646E-7EFD-0C47-88C9-1974DD32C79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4A9BF-7222-CD46-9D20-87A6D7A7E94C}">
      <dsp:nvSpPr>
        <dsp:cNvPr id="0" name=""/>
        <dsp:cNvSpPr/>
      </dsp:nvSpPr>
      <dsp:spPr>
        <a:xfrm>
          <a:off x="205" y="908316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proper headings in all documents</a:t>
          </a:r>
        </a:p>
      </dsp:txBody>
      <dsp:txXfrm>
        <a:off x="205" y="2098715"/>
        <a:ext cx="2479997" cy="1785598"/>
      </dsp:txXfrm>
    </dsp:sp>
    <dsp:sp modelId="{0ED7C59D-FD63-D340-8DA3-D99CFF4FDC15}">
      <dsp:nvSpPr>
        <dsp:cNvPr id="0" name=""/>
        <dsp:cNvSpPr/>
      </dsp:nvSpPr>
      <dsp:spPr>
        <a:xfrm>
          <a:off x="205" y="908316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908316"/>
        <a:ext cx="2479997" cy="1190398"/>
      </dsp:txXfrm>
    </dsp:sp>
    <dsp:sp modelId="{D9443A07-CE20-0A49-AEE0-1A000132D96C}">
      <dsp:nvSpPr>
        <dsp:cNvPr id="0" name=""/>
        <dsp:cNvSpPr/>
      </dsp:nvSpPr>
      <dsp:spPr>
        <a:xfrm>
          <a:off x="2678602" y="908316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Include short alternative text or long descriptions for images</a:t>
          </a:r>
        </a:p>
      </dsp:txBody>
      <dsp:txXfrm>
        <a:off x="2678602" y="2098715"/>
        <a:ext cx="2479997" cy="1785598"/>
      </dsp:txXfrm>
    </dsp:sp>
    <dsp:sp modelId="{5227BC0A-EC59-584C-9217-9C9A48DB87CC}">
      <dsp:nvSpPr>
        <dsp:cNvPr id="0" name=""/>
        <dsp:cNvSpPr/>
      </dsp:nvSpPr>
      <dsp:spPr>
        <a:xfrm>
          <a:off x="2678602" y="908316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908316"/>
        <a:ext cx="2479997" cy="1190398"/>
      </dsp:txXfrm>
    </dsp:sp>
    <dsp:sp modelId="{6A1383C5-4C67-F845-A9F6-A349CCE1E8A5}">
      <dsp:nvSpPr>
        <dsp:cNvPr id="0" name=""/>
        <dsp:cNvSpPr/>
      </dsp:nvSpPr>
      <dsp:spPr>
        <a:xfrm>
          <a:off x="5356999" y="908316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Properly create PDFs (character recognition/OCR, tagging)</a:t>
          </a:r>
        </a:p>
      </dsp:txBody>
      <dsp:txXfrm>
        <a:off x="5356999" y="2098715"/>
        <a:ext cx="2479997" cy="1785598"/>
      </dsp:txXfrm>
    </dsp:sp>
    <dsp:sp modelId="{10A1643A-A292-1A41-AF54-E72D2DFFD0A7}">
      <dsp:nvSpPr>
        <dsp:cNvPr id="0" name=""/>
        <dsp:cNvSpPr/>
      </dsp:nvSpPr>
      <dsp:spPr>
        <a:xfrm>
          <a:off x="5356999" y="908316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908316"/>
        <a:ext cx="2479997" cy="1190398"/>
      </dsp:txXfrm>
    </dsp:sp>
    <dsp:sp modelId="{933FF6AA-E36C-E049-AF5C-F6D02F0D2A17}">
      <dsp:nvSpPr>
        <dsp:cNvPr id="0" name=""/>
        <dsp:cNvSpPr/>
      </dsp:nvSpPr>
      <dsp:spPr>
        <a:xfrm>
          <a:off x="8035397" y="908316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Make sure content can be navigated using the keyboard instead of a mouse</a:t>
          </a:r>
        </a:p>
      </dsp:txBody>
      <dsp:txXfrm>
        <a:off x="8035397" y="2098715"/>
        <a:ext cx="2479997" cy="1785598"/>
      </dsp:txXfrm>
    </dsp:sp>
    <dsp:sp modelId="{9D0F2A4B-9A24-5245-88F4-E3166CA2AE99}">
      <dsp:nvSpPr>
        <dsp:cNvPr id="0" name=""/>
        <dsp:cNvSpPr/>
      </dsp:nvSpPr>
      <dsp:spPr>
        <a:xfrm>
          <a:off x="8035397" y="908316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908316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9B2AF-FF93-9443-8132-C0BAE0160594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BBCF3-B909-0E47-AFC1-794F6201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6D589F-5847-1648-9C0C-18AD595551BD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B5684E-388A-574C-9362-1C84C7B3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Reminder that these handles make it easier for everyone—not just people who need the accommodations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Like word or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8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save as PDF, instead Export as PDF after you’re sure you have proper headings and alt text. For new files, use create PDF from file so that tagging is included.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Progress, not perfection, is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7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The minute you edit, it’s no longer archived</a:t>
            </a:r>
          </a:p>
          <a:p>
            <a:pPr marL="228600" indent="-228600">
              <a:buAutoNum type="arabicPeriod"/>
            </a:pPr>
            <a:r>
              <a:rPr lang="en-US"/>
              <a:t>If the older documents are needed, you have to mitigate them</a:t>
            </a:r>
          </a:p>
          <a:p>
            <a:pPr marL="228600" indent="-228600">
              <a:buAutoNum type="arabicPeriod"/>
            </a:pPr>
            <a:r>
              <a:rPr lang="en-US"/>
              <a:t>And that means library databases with peer-reviewed Journals that are PDFs</a:t>
            </a:r>
          </a:p>
          <a:p>
            <a:pPr marL="228600" indent="-228600">
              <a:buAutoNum type="arabicPeriod"/>
            </a:pPr>
            <a:r>
              <a:rPr lang="en-US"/>
              <a:t>Unless the individual needs an accommodation – individualized means one person—not a class or group of people</a:t>
            </a:r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41CE5-54C7-0243-8776-41785DD7F1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009" y="1950247"/>
            <a:ext cx="9405308" cy="194144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4008" y="3991884"/>
            <a:ext cx="9404349" cy="758825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5"/>
            <a:ext cx="10515600" cy="4792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908447-F9FD-C4CE-D6F9-A5C3D74D8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3" y="5944678"/>
            <a:ext cx="2380090" cy="9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9DBF93-22F4-01A9-E57C-57F1CD9D0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3" y="5944678"/>
            <a:ext cx="2380090" cy="9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399"/>
            <a:ext cx="7928237" cy="7662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1673"/>
            <a:ext cx="12186586" cy="3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400"/>
            <a:ext cx="7928237" cy="672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3"/>
            <a:ext cx="12192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1C92B-9FEA-5643-8E61-4A0757AD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 information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CA857E-59EC-1A13-5634-7D981CAFD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023" y="5096707"/>
            <a:ext cx="3164759" cy="12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3295-5443-6785-0226-9F900DA6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6E31-A4AB-35BE-4C9E-58501DE47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1170F-8EB9-0097-4EA0-5B7CE433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60311-C1DF-6628-32E1-FC6F5A4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162C-70FD-D545-9704-61AAA3ADC43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BB56F-9219-E9F5-BC30-D6FECF21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7675-A874-8DF8-3650-8C365172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2345-5E45-C74B-81F6-30089D35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40"/>
            <a:ext cx="10972800" cy="10145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10972800" cy="4277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675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703"/>
            <a:ext cx="10972800" cy="1028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8926"/>
            <a:ext cx="10972800" cy="444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5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d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1882"/>
            <a:ext cx="10972800" cy="9472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96811"/>
            <a:ext cx="10972800" cy="2759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26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der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301"/>
            <a:ext cx="10972800" cy="915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1" y="3203575"/>
            <a:ext cx="5278967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1768" y="3203576"/>
            <a:ext cx="5490633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4" y="0"/>
            <a:ext cx="12187767" cy="609758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74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4446DD-823A-305C-3FC4-8362FABEA1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169" y="3821998"/>
            <a:ext cx="3164759" cy="12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651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84314"/>
            <a:ext cx="109728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1" r:id="rId2"/>
    <p:sldLayoutId id="2147483682" r:id="rId3"/>
    <p:sldLayoutId id="2147483718" r:id="rId4"/>
    <p:sldLayoutId id="2147483719" r:id="rId5"/>
    <p:sldLayoutId id="2147483720" r:id="rId6"/>
    <p:sldLayoutId id="2147483715" r:id="rId7"/>
    <p:sldLayoutId id="2147483716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Rockwell" panose="02060603020205020403" pitchFamily="18" charset="0"/>
          <a:ea typeface="ＭＳ Ｐゴシック" charset="0"/>
          <a:cs typeface="Rockwell" panose="02060603020205020403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3" r:id="rId5"/>
    <p:sldLayoutId id="2147483662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XOHN2BWG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mealonline.psu.edu/browse/accessibility-learning-path" TargetMode="Externa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ility.psu.edu/math/equatio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tevier@psu.edu" TargetMode="External"/><Relationship Id="rId2" Type="http://schemas.openxmlformats.org/officeDocument/2006/relationships/hyperlink" Target="mailto:cys7@psu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plc103@psu.ed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A24-8A8B-2C7F-86B5-4DBEDA24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1151054"/>
            <a:ext cx="10972800" cy="1014513"/>
          </a:xfrm>
        </p:spPr>
        <p:txBody>
          <a:bodyPr/>
          <a:lstStyle/>
          <a:p>
            <a:pPr algn="ctr"/>
            <a:r>
              <a:rPr lang="en-US">
                <a:latin typeface="Rockwell"/>
                <a:ea typeface="ＭＳ Ｐゴシック"/>
              </a:rPr>
              <a:t>EMS Faculty, Staff, and Postdocs</a:t>
            </a:r>
            <a:br>
              <a:rPr lang="en-US">
                <a:latin typeface="Rockwell"/>
                <a:ea typeface="ＭＳ Ｐゴシック"/>
              </a:rPr>
            </a:br>
            <a:r>
              <a:rPr lang="en-US">
                <a:latin typeface="Rockwell"/>
                <a:ea typeface="ＭＳ Ｐゴシック"/>
              </a:rPr>
              <a:t>Spring Meeting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B0A2-0EAD-300F-456A-B5F91EB67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31086"/>
            <a:ext cx="10972800" cy="1549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Thursday, April 17, 2025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3:00 – 4:30 pm</a:t>
            </a:r>
          </a:p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603 Barron Innovation Hub</a:t>
            </a:r>
          </a:p>
        </p:txBody>
      </p:sp>
    </p:spTree>
    <p:extLst>
      <p:ext uri="{BB962C8B-B14F-4D97-AF65-F5344CB8AC3E}">
        <p14:creationId xmlns:p14="http://schemas.microsoft.com/office/powerpoint/2010/main" val="304005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New Faculty 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60508"/>
              </p:ext>
            </p:extLst>
          </p:nvPr>
        </p:nvGraphicFramePr>
        <p:xfrm>
          <a:off x="1724408" y="1467724"/>
          <a:ext cx="873889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445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4369445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Geosciences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Nicolas Choquette-Levy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Saeed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Almishal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3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Staff Retirees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20935"/>
              </p:ext>
            </p:extLst>
          </p:nvPr>
        </p:nvGraphicFramePr>
        <p:xfrm>
          <a:off x="678873" y="1450003"/>
          <a:ext cx="10682756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335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464335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754086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Dutton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Earth and Environmental Systems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EMS Energy Institute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Sue Spaugh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Tina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+mn-lt"/>
                        </a:rPr>
                        <a:t>Vancas</a:t>
                      </a:r>
                      <a:endParaRPr lang="en-US" sz="2000" b="0" i="0" u="none" strike="noStrike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Micki Bower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Kelly Rhoades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0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3F935-DD1C-70D5-8FDE-0AECF1AE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F093-FA77-EB5C-1AEF-10D00C0C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Staff Retirees 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841C52-DAEB-F882-759E-BF2DC4763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14121"/>
              </p:ext>
            </p:extLst>
          </p:nvPr>
        </p:nvGraphicFramePr>
        <p:xfrm>
          <a:off x="678873" y="1450003"/>
          <a:ext cx="10682756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335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464335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754086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Information Technology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  <a:endParaRPr lang="en-US" sz="2000" b="1" i="0" u="none" strike="noStrike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Meteorology and Atmospheric Science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Todd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+mn-lt"/>
                        </a:rPr>
                        <a:t>Shamory</a:t>
                      </a:r>
                      <a:endParaRPr lang="en-US" err="1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Scott Henninger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Robert Ziegler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9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Faculty Retirees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23720"/>
              </p:ext>
            </p:extLst>
          </p:nvPr>
        </p:nvGraphicFramePr>
        <p:xfrm>
          <a:off x="678872" y="1450003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70175344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EMS Energy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Energy and Mineral Engineering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Geography</a:t>
                      </a:r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Bruce Miller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Ronald Wasco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Serguei Lvov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James Detweiler</a:t>
                      </a:r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5ED48-497D-DA53-1AE6-6DA26B2F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E5B2-BFCC-C623-2A8C-4ABED6AF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Faculty Retirees 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DADADD-C8B2-E89F-BBF8-7F5AB788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25511"/>
              </p:ext>
            </p:extLst>
          </p:nvPr>
        </p:nvGraphicFramePr>
        <p:xfrm>
          <a:off x="1282534" y="1469795"/>
          <a:ext cx="9612088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044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4806044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Geosciences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Meteorology and Atmospheric Science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Susan Brantley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Jenni Evans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6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6AB9-AB9D-AF27-E0BF-0675DE98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8262395" cy="1143000"/>
          </a:xfrm>
        </p:spPr>
        <p:txBody>
          <a:bodyPr/>
          <a:lstStyle/>
          <a:p>
            <a:r>
              <a:rPr lang="en-US" sz="5400">
                <a:latin typeface="Rockwell"/>
                <a:ea typeface="ＭＳ Ｐゴシック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419235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1881-ADB8-3F7D-1617-BFC4DF04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B431-4654-827F-FE76-E7CEF522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9430135" cy="1143000"/>
          </a:xfrm>
        </p:spPr>
        <p:txBody>
          <a:bodyPr/>
          <a:lstStyle/>
          <a:p>
            <a:r>
              <a:rPr lang="en-US" sz="5400">
                <a:latin typeface="Rockwell"/>
                <a:ea typeface="ＭＳ Ｐゴシック"/>
              </a:rPr>
              <a:t>DOJ New Accessibility Rule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03825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8882F12-2071-275E-4878-4FCE7C55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86828"/>
            <a:ext cx="9767455" cy="1570961"/>
          </a:xfrm>
        </p:spPr>
        <p:txBody>
          <a:bodyPr>
            <a:noAutofit/>
          </a:bodyPr>
          <a:lstStyle/>
          <a:p>
            <a:r>
              <a:rPr lang="en-US" sz="4800"/>
              <a:t>New DOJ Rule on Web/ Document/Application Accessibility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2296B7F-0FBF-D497-FC97-3F01D0ACA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10386349" cy="1068448"/>
          </a:xfrm>
        </p:spPr>
        <p:txBody>
          <a:bodyPr>
            <a:noAutofit/>
          </a:bodyPr>
          <a:lstStyle/>
          <a:p>
            <a:r>
              <a:rPr lang="en-US" sz="3600"/>
              <a:t>Final rule updating regulations for Title II of the 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210851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572B-EE7D-CCE4-D460-7AE8F495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point of the new rule?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AF38-2E91-B778-DAFA-F455CB09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Segoe UI" panose="020B0502040204020203" pitchFamily="34" charset="0"/>
              </a:rPr>
              <a:t>E</a:t>
            </a:r>
            <a:r>
              <a:rPr lang="en-US" b="0" i="0">
                <a:effectLst/>
                <a:latin typeface="Segoe UI" panose="020B0502040204020203" pitchFamily="34" charset="0"/>
              </a:rPr>
              <a:t>nsure that the services, programs, and activities offered by State and local government entities to the public via web content and mobile apps are accessible to individuals with disabilities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C804-8FAB-1B02-2A01-F974FB79FF37}"/>
              </a:ext>
            </a:extLst>
          </p:cNvPr>
          <p:cNvSpPr txBox="1"/>
          <p:nvPr/>
        </p:nvSpPr>
        <p:spPr>
          <a:xfrm>
            <a:off x="0" y="333350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Yes, this includes Penn State!</a:t>
            </a:r>
          </a:p>
          <a:p>
            <a:pPr algn="ctr"/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9672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7CD3-DD5A-308E-7A38-FAD3B30F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817E-9A0D-B5EC-4E17-67AE66121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Closes a gap in the ADA</a:t>
            </a:r>
          </a:p>
          <a:p>
            <a:r>
              <a:rPr lang="en-US"/>
              <a:t>Digital accessibility previously implied but not explicitly mandated</a:t>
            </a:r>
          </a:p>
          <a:p>
            <a:r>
              <a:rPr lang="en-US"/>
              <a:t>Creates a uniform approach to ADA compliance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ACED-F025-8185-BC09-C99C8318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 wrap="square" anchor="ctr">
            <a:normAutofit/>
          </a:bodyPr>
          <a:lstStyle/>
          <a:p>
            <a:r>
              <a:rPr lang="en-US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18079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151-820A-7132-8CB4-3A9C5B1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rule we need to follow?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E57E-0EF5-8DBD-7E2E-C4089863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Web Content Accessibility Guidelines (WCAG) 2.1 at the AA level</a:t>
            </a:r>
          </a:p>
          <a:p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  <a:p>
            <a:pPr marL="0" indent="0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making content and applications usable for everyone!</a:t>
            </a:r>
          </a:p>
          <a:p>
            <a:endParaRPr lang="en-US"/>
          </a:p>
        </p:txBody>
      </p:sp>
      <p:pic>
        <p:nvPicPr>
          <p:cNvPr id="6" name="Picture 5" descr="A close-up of an L-shaped door handle">
            <a:extLst>
              <a:ext uri="{FF2B5EF4-FFF2-40B4-BE49-F238E27FC236}">
                <a16:creationId xmlns:a16="http://schemas.microsoft.com/office/drawing/2014/main" id="{C3F712EE-9041-D59B-F103-79ADF5E5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307" y="2057101"/>
            <a:ext cx="4895385" cy="27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B3B9E9-9549-3EA9-39E8-FF833C78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covered?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10EC5-2A4E-73FE-576D-D3F90F839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Website text, images, sounds, videos, controls, and animations </a:t>
            </a:r>
          </a:p>
          <a:p>
            <a:r>
              <a:rPr lang="en-US"/>
              <a:t>Electronic documents, including documents, PDFs, presentation files, and spreadsheets </a:t>
            </a:r>
          </a:p>
          <a:p>
            <a:r>
              <a:rPr lang="en-US"/>
              <a:t>Applications designed to run on mobile devices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814F-3AFA-4C23-FE45-6B518A2A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 anchor="ctr">
            <a:normAutofit/>
          </a:bodyPr>
          <a:lstStyle/>
          <a:p>
            <a:r>
              <a:rPr lang="en-US"/>
              <a:t>What are some things that I will have to do?</a:t>
            </a:r>
          </a:p>
        </p:txBody>
      </p:sp>
      <p:graphicFrame>
        <p:nvGraphicFramePr>
          <p:cNvPr id="5" name="Content Placeholder 2" descr="Four of the things we need to do to meet the new requirements">
            <a:extLst>
              <a:ext uri="{FF2B5EF4-FFF2-40B4-BE49-F238E27FC236}">
                <a16:creationId xmlns:a16="http://schemas.microsoft.com/office/drawing/2014/main" id="{16176875-B05A-80D3-9D3C-1B0F614C57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1285"/>
          <a:ext cx="10515600" cy="479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55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814F-3AFA-4C23-FE45-6B518A2A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50" y="189239"/>
            <a:ext cx="10515600" cy="886159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rgbClr val="009CDE"/>
                </a:solidFill>
              </a:rPr>
              <a:t>What else will I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5D02-5AF2-2962-12F4-721D4CE7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2" y="1250951"/>
            <a:ext cx="5426434" cy="4819110"/>
          </a:xfrm>
        </p:spPr>
        <p:txBody>
          <a:bodyPr anchor="t">
            <a:normAutofit/>
          </a:bodyPr>
          <a:lstStyle/>
          <a:p>
            <a:r>
              <a:rPr lang="en-US" sz="2600"/>
              <a:t>Accurate captions for videos (&gt;99%)</a:t>
            </a:r>
          </a:p>
          <a:p>
            <a:r>
              <a:rPr lang="en-US" sz="2600">
                <a:hlinkClick r:id="rId3"/>
              </a:rPr>
              <a:t>Audio description</a:t>
            </a:r>
            <a:r>
              <a:rPr lang="en-US" sz="2600"/>
              <a:t> or written description for videos </a:t>
            </a:r>
          </a:p>
          <a:p>
            <a:r>
              <a:rPr lang="en-US" sz="2600"/>
              <a:t>Colors that have a contrast of 4.5:1</a:t>
            </a:r>
          </a:p>
          <a:p>
            <a:r>
              <a:rPr lang="en-US" sz="2600"/>
              <a:t>No images that are just text</a:t>
            </a:r>
          </a:p>
        </p:txBody>
      </p:sp>
      <p:pic>
        <p:nvPicPr>
          <p:cNvPr id="9" name="Picture 8" descr="A four different colored squares with words showing color contrast: Contrast, High Visibility, Low Visability, and Vibrates - that one is red/green">
            <a:extLst>
              <a:ext uri="{FF2B5EF4-FFF2-40B4-BE49-F238E27FC236}">
                <a16:creationId xmlns:a16="http://schemas.microsoft.com/office/drawing/2014/main" id="{3B5933FB-100B-B9DC-2B47-6B15B337D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427" y="1909911"/>
            <a:ext cx="5753451" cy="3306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0C023E-43B9-E17A-854D-60227DA87504}"/>
              </a:ext>
            </a:extLst>
          </p:cNvPr>
          <p:cNvSpPr txBox="1"/>
          <p:nvPr/>
        </p:nvSpPr>
        <p:spPr>
          <a:xfrm>
            <a:off x="6093427" y="5216880"/>
            <a:ext cx="414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Credit: Accessibility @ MC Blog, Montgomery College</a:t>
            </a:r>
          </a:p>
        </p:txBody>
      </p:sp>
    </p:spTree>
    <p:extLst>
      <p:ext uri="{BB962C8B-B14F-4D97-AF65-F5344CB8AC3E}">
        <p14:creationId xmlns:p14="http://schemas.microsoft.com/office/powerpoint/2010/main" val="410289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A7E6-452D-8EC4-9A0E-D4F651B0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009CDE"/>
                </a:solidFill>
                <a:latin typeface="+mj-lt"/>
                <a:ea typeface="+mj-ea"/>
                <a:cs typeface="+mj-cs"/>
              </a:rPr>
              <a:t>How long do I have to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2CE82-19F3-69C5-7BAF-EC97FCD6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6600" i="1" kern="1200">
                <a:solidFill>
                  <a:srgbClr val="1E407C"/>
                </a:solidFill>
                <a:latin typeface="+mn-lt"/>
                <a:ea typeface="+mn-ea"/>
                <a:cs typeface="+mn-cs"/>
              </a:rPr>
              <a:t>April 24, 2026</a:t>
            </a:r>
          </a:p>
        </p:txBody>
      </p:sp>
    </p:spTree>
    <p:extLst>
      <p:ext uri="{BB962C8B-B14F-4D97-AF65-F5344CB8AC3E}">
        <p14:creationId xmlns:p14="http://schemas.microsoft.com/office/powerpoint/2010/main" val="36152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BA58-294A-D837-6484-2CCF8B16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27" y="104171"/>
            <a:ext cx="9895904" cy="983849"/>
          </a:xfrm>
        </p:spPr>
        <p:txBody>
          <a:bodyPr anchor="ctr">
            <a:normAutofit/>
          </a:bodyPr>
          <a:lstStyle/>
          <a:p>
            <a:r>
              <a:rPr lang="en-US"/>
              <a:t>Are there any exceptions?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44B5-D0EB-C265-9017-226CBD7C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088020"/>
            <a:ext cx="9621520" cy="500797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Archived content</a:t>
            </a:r>
          </a:p>
          <a:p>
            <a:pPr lvl="1"/>
            <a:r>
              <a:rPr lang="en-US"/>
              <a:t>No longer altered, edited, or used</a:t>
            </a:r>
          </a:p>
          <a:p>
            <a:pPr lvl="1"/>
            <a:r>
              <a:rPr lang="en-US"/>
              <a:t>Organized and stored in a dedicated area identified as an archive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Preexisting conventional electronic documents (unless these documents are needed to participate in services offered)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Third-party content (unless contracted or provided as an agreement with PSU)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Individualized, password-protected documents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Preexisting social media posts</a:t>
            </a:r>
          </a:p>
          <a:p>
            <a:endParaRPr lang="en-US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078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75DF-E5F7-660B-9144-155FD5C3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It’s Impossible?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6461-134B-6730-6C5A-6AC5E7CA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Equally Effective Alternative Access Plan (EEAAP) </a:t>
            </a:r>
          </a:p>
          <a:p>
            <a:pPr lvl="1"/>
            <a:r>
              <a:rPr lang="en-US"/>
              <a:t>Comparable time</a:t>
            </a:r>
          </a:p>
          <a:p>
            <a:pPr lvl="1"/>
            <a:r>
              <a:rPr lang="en-US"/>
              <a:t>Comparable effort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63231-FBF6-D145-8B9E-5C9F2448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236" y="1792245"/>
            <a:ext cx="6206837" cy="41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05ADC-43CD-92F5-03D4-6190171ED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1796-1925-110A-B253-5AD71BDA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009CDE"/>
                </a:solidFill>
                <a:latin typeface="+mj-lt"/>
                <a:ea typeface="+mj-ea"/>
                <a:cs typeface="+mj-cs"/>
              </a:rPr>
              <a:t>What happens if we don’t do this?</a:t>
            </a:r>
          </a:p>
        </p:txBody>
      </p:sp>
    </p:spTree>
    <p:extLst>
      <p:ext uri="{BB962C8B-B14F-4D97-AF65-F5344CB8AC3E}">
        <p14:creationId xmlns:p14="http://schemas.microsoft.com/office/powerpoint/2010/main" val="23321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2C3A-F07A-F8A4-19BE-5C680EFB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Non-compliance may result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132B-81A1-4FDA-88FF-B5182321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Legal penalties</a:t>
            </a:r>
          </a:p>
          <a:p>
            <a:r>
              <a:rPr lang="en-US"/>
              <a:t>Reputational damage</a:t>
            </a:r>
          </a:p>
          <a:p>
            <a:r>
              <a:rPr lang="en-US"/>
              <a:t>Most importantly, the exclusion of people with disabilities from accessing Penn State’s digital resources. 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Ensuring all content is accessible is crucial to avoiding these consequences and maintaining an accessible digital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2861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4E3458C-00AE-ED95-FCFD-15C54A4B9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70961"/>
            <a:ext cx="9144000" cy="15709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It’s the right thing to do</a:t>
            </a:r>
          </a:p>
        </p:txBody>
      </p:sp>
      <p:pic>
        <p:nvPicPr>
          <p:cNvPr id="12" name="Picture 11" descr="Ted Lasso (man wiht a mustache) on a football field with the quote, “Doing the right thing is never the wrong thing”">
            <a:extLst>
              <a:ext uri="{FF2B5EF4-FFF2-40B4-BE49-F238E27FC236}">
                <a16:creationId xmlns:a16="http://schemas.microsoft.com/office/drawing/2014/main" id="{A37B0DD4-D96F-65AA-FC63-1772AF7B1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A03546-100B-89EE-E054-CA57A47E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Rockwell"/>
                <a:ea typeface="ＭＳ Ｐゴシック"/>
              </a:rPr>
              <a:t>Introduction of New Hires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2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68BC9-EB7D-2CCC-B395-DE0B99F9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9699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6DF0-2C97-2F3B-21C2-F4BF2AC7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EMS Communicators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8613-876C-392B-76FB-34E86AB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ffectLst/>
              </a:rPr>
              <a:t>Committee of unit webmasters will be convened to participate in trainings beginning in May - Cynde Fleagle will be leading this effort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Responsible for reviewing official unit websites, including the documents and multimedia posted </a:t>
            </a:r>
            <a:r>
              <a:rPr lang="en-US"/>
              <a:t>on them</a:t>
            </a:r>
            <a:r>
              <a:rPr lang="en-US">
                <a:effectLst/>
              </a:rPr>
              <a:t>, to ensure they meet WCAG 2.1 AA standards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6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B155-0BC9-5711-E499-84B86B8B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6FB6-5125-91E2-9562-C4082A8D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EMS Communicators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BE60-559C-6096-1D10-A4CF542C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/>
              </a:rPr>
              <a:t>NOTE:</a:t>
            </a:r>
            <a:r>
              <a:rPr lang="en-US">
                <a:effectLst/>
              </a:rPr>
              <a:t> </a:t>
            </a:r>
            <a:r>
              <a:rPr lang="en-US" i="1">
                <a:effectLst/>
              </a:rPr>
              <a:t>Faculty will be responsible to checking all of their research, centers, and lab websites (with a psu.edu extension) for compliance, including ones hosted on the Penn State Sites platform</a:t>
            </a:r>
            <a:r>
              <a:rPr lang="en-US">
                <a:effectLst/>
              </a:rPr>
              <a:t> 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Hosting office drop-in hours to advise faculty on accessibility requirements and how to best achieve them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6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4FFA5-64C1-CC55-EB02-E3A1E08B9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6532F-C01A-7B0A-4891-DF674878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over Mitigation</a:t>
            </a:r>
          </a:p>
        </p:txBody>
      </p:sp>
    </p:spTree>
    <p:extLst>
      <p:ext uri="{BB962C8B-B14F-4D97-AF65-F5344CB8AC3E}">
        <p14:creationId xmlns:p14="http://schemas.microsoft.com/office/powerpoint/2010/main" val="294345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7E75-60B7-2DB6-5E89-FB553C06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446049"/>
            <a:ext cx="4282983" cy="722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rgbClr val="009CDE"/>
                </a:solidFill>
                <a:latin typeface="+mj-lt"/>
                <a:ea typeface="+mj-ea"/>
                <a:cs typeface="+mj-cs"/>
              </a:rPr>
              <a:t>How do I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D1AC-820F-4CAC-DB84-B73F71455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4" y="1726343"/>
            <a:ext cx="7897050" cy="3511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Use the styles pane to create headings</a:t>
            </a:r>
          </a:p>
          <a:p>
            <a:r>
              <a:rPr lang="en-US" sz="2600"/>
              <a:t>Add Alternative text to images</a:t>
            </a:r>
          </a:p>
          <a:p>
            <a:r>
              <a:rPr lang="en-US" sz="2600"/>
              <a:t>Use descriptive text for links instead of the link itself</a:t>
            </a:r>
          </a:p>
          <a:p>
            <a:endParaRPr lang="en-US"/>
          </a:p>
        </p:txBody>
      </p:sp>
      <p:pic>
        <p:nvPicPr>
          <p:cNvPr id="8" name="Picture 7" descr="screenshot showing the Styles pane in Microsoft Word for Mac">
            <a:extLst>
              <a:ext uri="{FF2B5EF4-FFF2-40B4-BE49-F238E27FC236}">
                <a16:creationId xmlns:a16="http://schemas.microsoft.com/office/drawing/2014/main" id="{31951CE5-F389-9AA5-6D70-615AFE39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682" y="0"/>
            <a:ext cx="572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7E75-60B7-2DB6-5E89-FB553C06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87" y="235970"/>
            <a:ext cx="7775276" cy="749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009CDE"/>
                </a:solidFill>
                <a:latin typeface="+mj-lt"/>
                <a:ea typeface="+mj-ea"/>
                <a:cs typeface="+mj-cs"/>
              </a:rPr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D1AC-820F-4CAC-DB84-B73F71455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87" y="1212537"/>
            <a:ext cx="8382393" cy="46599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/>
              <a:t>Use the accessibility checker (Tools &gt; Check accessibility)</a:t>
            </a:r>
          </a:p>
          <a:p>
            <a:r>
              <a:rPr lang="en-US" sz="2600"/>
              <a:t>Ensure tables are formatted with headers and have a caption</a:t>
            </a:r>
          </a:p>
          <a:p>
            <a:r>
              <a:rPr lang="en-US" sz="2600"/>
              <a:t>Use the Tab button to see reading order of slides (and to make sure you don’t have any blank boxes hanging out there)</a:t>
            </a:r>
          </a:p>
        </p:txBody>
      </p:sp>
      <p:pic>
        <p:nvPicPr>
          <p:cNvPr id="8" name="Content Placeholder 7" descr="A screenshot of the PowerPoint accessibility checker with the “Keep accessibility checker running while I work” checked.">
            <a:extLst>
              <a:ext uri="{FF2B5EF4-FFF2-40B4-BE49-F238E27FC236}">
                <a16:creationId xmlns:a16="http://schemas.microsoft.com/office/drawing/2014/main" id="{3D933538-FC11-17FE-5E3D-772FFA31F7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79937" y="93460"/>
            <a:ext cx="2568365" cy="66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8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5B1B-BB6B-09ED-FA68-61ED283C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C759-B569-E313-93AF-BB33F301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Open office hours May 12-16 with Dutton Institute</a:t>
            </a:r>
          </a:p>
          <a:p>
            <a:endParaRPr lang="en-US"/>
          </a:p>
          <a:p>
            <a:r>
              <a:rPr lang="en-US"/>
              <a:t>Training via LRN or PSU IT</a:t>
            </a:r>
          </a:p>
          <a:p>
            <a:endParaRPr lang="en-US">
              <a:hlinkClick r:id="rId2"/>
            </a:endParaRPr>
          </a:p>
          <a:p>
            <a:r>
              <a:rPr lang="en-US">
                <a:hlinkClick r:id="rId2"/>
              </a:rPr>
              <a:t>Accessibility Learning Path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1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98FBF6-22DD-1A56-BC4D-97F43E72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Progress, not Perfection</a:t>
            </a:r>
          </a:p>
        </p:txBody>
      </p:sp>
    </p:spTree>
    <p:extLst>
      <p:ext uri="{BB962C8B-B14F-4D97-AF65-F5344CB8AC3E}">
        <p14:creationId xmlns:p14="http://schemas.microsoft.com/office/powerpoint/2010/main" val="1407276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B580D9-1A46-4352-748B-DA8D1FE1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for Prioritization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882754-BDF1-0E5E-1081-BD8D0C4B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Dutton Institute will mitigate fully online courses in the online portfolio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Factors Departments should consider for classes:</a:t>
            </a:r>
          </a:p>
          <a:p>
            <a:r>
              <a:rPr lang="en-US"/>
              <a:t>Largest Enrollment</a:t>
            </a:r>
          </a:p>
          <a:p>
            <a:r>
              <a:rPr lang="en-US"/>
              <a:t>General Education</a:t>
            </a:r>
          </a:p>
          <a:p>
            <a:r>
              <a:rPr lang="en-US"/>
              <a:t>Requirement in Major</a:t>
            </a:r>
          </a:p>
          <a:p>
            <a:r>
              <a:rPr lang="en-US"/>
              <a:t>Offered as Hybrid or Online Course</a:t>
            </a:r>
          </a:p>
        </p:txBody>
      </p:sp>
    </p:spTree>
    <p:extLst>
      <p:ext uri="{BB962C8B-B14F-4D97-AF65-F5344CB8AC3E}">
        <p14:creationId xmlns:p14="http://schemas.microsoft.com/office/powerpoint/2010/main" val="1711391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977A-09E3-2A4F-9D5F-691D1F82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Elements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37A9-ACDB-AD86-527E-188DF818D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Technologies used</a:t>
            </a:r>
          </a:p>
          <a:p>
            <a:r>
              <a:rPr lang="en-US"/>
              <a:t>Course materials (videos, textbooks, readings, etc.)</a:t>
            </a:r>
          </a:p>
          <a:p>
            <a:r>
              <a:rPr lang="en-US"/>
              <a:t>Lecture slides</a:t>
            </a:r>
          </a:p>
          <a:p>
            <a:r>
              <a:rPr lang="en-US"/>
              <a:t>Activities and Assignments</a:t>
            </a:r>
          </a:p>
          <a:p>
            <a:r>
              <a:rPr lang="en-US"/>
              <a:t>Images, diagrams</a:t>
            </a:r>
          </a:p>
          <a:p>
            <a:r>
              <a:rPr lang="en-US"/>
              <a:t>Charts, graphs, tables</a:t>
            </a:r>
          </a:p>
          <a:p>
            <a:r>
              <a:rPr lang="en-US"/>
              <a:t>Technical symbols</a:t>
            </a:r>
          </a:p>
          <a:p>
            <a:r>
              <a:rPr lang="en-US"/>
              <a:t>Mathematical equations (</a:t>
            </a:r>
            <a:r>
              <a:rPr lang="en-US" err="1">
                <a:hlinkClick r:id="rId2"/>
              </a:rPr>
              <a:t>Equatio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378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Staff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6967"/>
              </p:ext>
            </p:extLst>
          </p:nvPr>
        </p:nvGraphicFramePr>
        <p:xfrm>
          <a:off x="775854" y="1468046"/>
          <a:ext cx="1064029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058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2128058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2128058">
                  <a:extLst>
                    <a:ext uri="{9D8B030D-6E8A-4147-A177-3AD203B41FA5}">
                      <a16:colId xmlns:a16="http://schemas.microsoft.com/office/drawing/2014/main" val="77350735"/>
                    </a:ext>
                  </a:extLst>
                </a:gridCol>
                <a:gridCol w="2128058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  <a:gridCol w="2128058">
                  <a:extLst>
                    <a:ext uri="{9D8B030D-6E8A-4147-A177-3AD203B41FA5}">
                      <a16:colId xmlns:a16="http://schemas.microsoft.com/office/drawing/2014/main" val="4266398369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Undergraduate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Education 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Dean's Office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Development and Alumni Relations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Dutton Institute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Earth and Environmental Systems Institute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Kelly Hoff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Jaclyn Stimely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Brian Bills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Erin Hale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Lindsay Levine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Olivia Fessler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Wynter Adams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2000" b="0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Angie Miller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Bethany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DiLello</a:t>
                      </a:r>
                      <a:endParaRPr lang="en-US" sz="2000" b="0" i="0" u="none" strike="noStrike" noProof="0" err="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Alexandra Lloyd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3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B7602-D734-D344-DCC4-4C7B0719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635883"/>
            <a:ext cx="7928237" cy="107528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2A1D93-79A9-524C-12F4-0164FEA0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1813170"/>
            <a:ext cx="7928237" cy="116412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Cynde Fleagle – </a:t>
            </a:r>
            <a:r>
              <a:rPr lang="en-US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cys7@psu.edu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r>
              <a:rPr lang="en-US"/>
              <a:t>Stevie Rocco – </a:t>
            </a:r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stevier@psu.edu</a:t>
            </a:r>
            <a:endParaRPr lang="en-US">
              <a:solidFill>
                <a:schemeClr val="bg1"/>
              </a:solidFill>
            </a:endParaRPr>
          </a:p>
          <a:p>
            <a:r>
              <a:rPr lang="en-US"/>
              <a:t>Patty Craig – </a:t>
            </a: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plc103@psu.edu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0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6664-73F6-3FD4-3D38-A9FA97E68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13E3-714C-FA5E-F5BD-4983F393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8262395" cy="1143000"/>
          </a:xfrm>
        </p:spPr>
        <p:txBody>
          <a:bodyPr/>
          <a:lstStyle/>
          <a:p>
            <a:r>
              <a:rPr lang="en-US" sz="5400">
                <a:latin typeface="Rockwell"/>
                <a:ea typeface="ＭＳ Ｐゴシック"/>
              </a:rPr>
              <a:t>Transition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343363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36C1-9574-969F-251E-7C455D60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E0F6-DA09-0FBC-3F05-8EA5D8CC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8262395" cy="1143000"/>
          </a:xfrm>
        </p:spPr>
        <p:txBody>
          <a:bodyPr/>
          <a:lstStyle/>
          <a:p>
            <a:r>
              <a:rPr lang="en-US" sz="5400">
                <a:latin typeface="Rockwell"/>
                <a:ea typeface="ＭＳ Ｐゴシック"/>
              </a:rPr>
              <a:t>State of College and 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2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7A85-FDB3-FF26-0C0A-E537053B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D2F5-4A0F-A9CC-3B15-D303048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8262395" cy="1143000"/>
          </a:xfrm>
        </p:spPr>
        <p:txBody>
          <a:bodyPr/>
          <a:lstStyle/>
          <a:p>
            <a:r>
              <a:rPr lang="en-US" sz="5400">
                <a:latin typeface="Rockwell"/>
                <a:ea typeface="ＭＳ Ｐゴシック"/>
              </a:rPr>
              <a:t>Closing Remarks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New Staff 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1139"/>
              </p:ext>
            </p:extLst>
          </p:nvPr>
        </p:nvGraphicFramePr>
        <p:xfrm>
          <a:off x="842818" y="1468046"/>
          <a:ext cx="1050636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59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3536853440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3686043107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1550498813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Educational Equity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EMS Energy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Energy and Mineral 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Finance</a:t>
                      </a:r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Spencer Belnap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Dawn Weber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Steven Bierly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Stephanie Crabtree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Kati Taylor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Samantha Yon</a:t>
                      </a:r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9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47EB-EBA2-889F-E172-8AA19C032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B689-80BE-9DFE-D39B-1684D49A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New Staff 3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E75C6D-CAD5-7FE1-2FB1-5B517BD68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07991"/>
              </p:ext>
            </p:extLst>
          </p:nvPr>
        </p:nvGraphicFramePr>
        <p:xfrm>
          <a:off x="842818" y="1468046"/>
          <a:ext cx="1050636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59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3536853440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3686043107"/>
                    </a:ext>
                  </a:extLst>
                </a:gridCol>
                <a:gridCol w="2626590">
                  <a:extLst>
                    <a:ext uri="{9D8B030D-6E8A-4147-A177-3AD203B41FA5}">
                      <a16:colId xmlns:a16="http://schemas.microsoft.com/office/drawing/2014/main" val="1225352265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Information Technology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Geosciences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Research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Aaron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Shbeeb</a:t>
                      </a:r>
                      <a:endParaRPr lang="en-US" sz="2000" b="0" i="0" u="none" strike="noStrike" noProof="0" err="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Cole Vaughn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Bill Ballock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Chanel Lange-Maney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Viktoria Brown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Charles Romig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Jenifer Hoffman</a:t>
                      </a:r>
                      <a:endParaRPr lang="en-US"/>
                    </a:p>
                  </a:txBody>
                  <a:tcPr marL="101080" marR="101080" marT="50539" marB="50539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94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Postdocs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56714"/>
              </p:ext>
            </p:extLst>
          </p:nvPr>
        </p:nvGraphicFramePr>
        <p:xfrm>
          <a:off x="467206" y="1524086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Earth and Environmental Systems Institute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EMS Energy Institute</a:t>
                      </a:r>
                      <a:endParaRPr lang="en-US" sz="2000" b="1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Energy and Mineral Engineering</a:t>
                      </a:r>
                      <a:endParaRPr lang="en-US" sz="2000" b="1" i="0" u="none" strike="noStrike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Tiago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</a:rPr>
                        <a:t>Outerelo</a:t>
                      </a: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 Corvo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Nicholas Sullivan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Sikandar Azam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Emmanuel Ajiboye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Qitao Zhang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Venkateswara Rao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Chebrolu</a:t>
                      </a:r>
                      <a:endParaRPr lang="en-US" err="1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Ming Ma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New Postdocs 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54206"/>
              </p:ext>
            </p:extLst>
          </p:nvPr>
        </p:nvGraphicFramePr>
        <p:xfrm>
          <a:off x="467206" y="1524086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53685344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686043107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Geography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Geosciences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John Kendall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Rebecca Bussard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Abhijeet Abhishek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Zhinong</a:t>
                      </a: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 Wang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Tainara Coutinho de Carvalho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Ajinkya Hire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Li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Li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42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Faculty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63151"/>
              </p:ext>
            </p:extLst>
          </p:nvPr>
        </p:nvGraphicFramePr>
        <p:xfrm>
          <a:off x="678873" y="1450003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Earth and Environmental Systems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Energy and Mineral 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Geography</a:t>
                      </a:r>
                      <a:endParaRPr lang="en-US" sz="200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Michael Robbins</a:t>
                      </a:r>
                      <a:endParaRPr lang="en-US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Jennifer Clemons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Maruf Morshed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Amin </a:t>
                      </a:r>
                      <a:r>
                        <a:rPr lang="en-US" sz="2000" b="0" i="0" u="none" strike="noStrike" noProof="0" err="1">
                          <a:solidFill>
                            <a:schemeClr val="bg1"/>
                          </a:solidFill>
                          <a:latin typeface="Calibri"/>
                        </a:rPr>
                        <a:t>Kordestany</a:t>
                      </a:r>
                      <a:endParaRPr lang="en-US" err="1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Jared Whear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Alicia Iverson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Bing Zhou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bg1"/>
                          </a:solidFill>
                        </a:rPr>
                        <a:t>Yan Lin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36030"/>
      </p:ext>
    </p:extLst>
  </p:cSld>
  <p:clrMapOvr>
    <a:masterClrMapping/>
  </p:clrMapOvr>
</p:sld>
</file>

<file path=ppt/theme/theme1.xml><?xml version="1.0" encoding="utf-8"?>
<a:theme xmlns:a="http://schemas.openxmlformats.org/drawingml/2006/main" name="Co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nn-State" id="{97E4FDA6-B55C-44C2-9DCE-E82EC83BB963}" vid="{F40DD061-7B39-45E6-825A-48898279071F}"/>
    </a:ext>
  </a:extLst>
</a:theme>
</file>

<file path=ppt/theme/theme2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0C4AF76F33C4EB64A9780A2FDA46F" ma:contentTypeVersion="18" ma:contentTypeDescription="Create a new document." ma:contentTypeScope="" ma:versionID="bff74cdcd0ad926250062d6819776918">
  <xsd:schema xmlns:xsd="http://www.w3.org/2001/XMLSchema" xmlns:xs="http://www.w3.org/2001/XMLSchema" xmlns:p="http://schemas.microsoft.com/office/2006/metadata/properties" xmlns:ns2="f4314f42-8d66-45d7-a590-fb54340608bd" xmlns:ns3="b7f1cb50-daf7-48c9-be60-f9ff6b6633aa" targetNamespace="http://schemas.microsoft.com/office/2006/metadata/properties" ma:root="true" ma:fieldsID="c4dba29b13133ed6b67650226ee560e2" ns2:_="" ns3:_="">
    <xsd:import namespace="f4314f42-8d66-45d7-a590-fb54340608bd"/>
    <xsd:import namespace="b7f1cb50-daf7-48c9-be60-f9ff6b663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14f42-8d66-45d7-a590-fb5434060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1cb50-daf7-48c9-be60-f9ff6b6633a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23804ca-bd97-4dbc-a2c0-085ed508b07b}" ma:internalName="TaxCatchAll" ma:showField="CatchAllData" ma:web="b7f1cb50-daf7-48c9-be60-f9ff6b663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1cb50-daf7-48c9-be60-f9ff6b6633aa" xsi:nil="true"/>
    <lcf76f155ced4ddcb4097134ff3c332f xmlns="f4314f42-8d66-45d7-a590-fb54340608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580FCB-0C12-4A8F-9432-97E013F46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EB69A0-EC40-4F09-A66F-01AA201F3468}">
  <ds:schemaRefs>
    <ds:schemaRef ds:uri="b7f1cb50-daf7-48c9-be60-f9ff6b6633aa"/>
    <ds:schemaRef ds:uri="f4314f42-8d66-45d7-a590-fb54340608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7AE0B3-E6B9-497D-B4C5-83888CF46E52}">
  <ds:schemaRefs>
    <ds:schemaRef ds:uri="b7f1cb50-daf7-48c9-be60-f9ff6b6633aa"/>
    <ds:schemaRef ds:uri="f4314f42-8d66-45d7-a590-fb54340608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Penn-State (1)</Template>
  <TotalTime>2</TotalTime>
  <Words>1143</Words>
  <Application>Microsoft Office PowerPoint</Application>
  <PresentationFormat>Widescreen</PresentationFormat>
  <Paragraphs>235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Franklin Gothic Book</vt:lpstr>
      <vt:lpstr>Franklin Gothic Medium</vt:lpstr>
      <vt:lpstr>Rockwell</vt:lpstr>
      <vt:lpstr>Segoe UI</vt:lpstr>
      <vt:lpstr>CoE-template</vt:lpstr>
      <vt:lpstr>Office Theme</vt:lpstr>
      <vt:lpstr>EMS Faculty, Staff, and Postdocs Spring Meeting</vt:lpstr>
      <vt:lpstr>Welcome!</vt:lpstr>
      <vt:lpstr>Introduction of New Hires</vt:lpstr>
      <vt:lpstr>New Staff</vt:lpstr>
      <vt:lpstr>New Staff 2</vt:lpstr>
      <vt:lpstr>New Staff 3</vt:lpstr>
      <vt:lpstr>New Postdocs</vt:lpstr>
      <vt:lpstr>New Postdocs 2</vt:lpstr>
      <vt:lpstr>New Faculty</vt:lpstr>
      <vt:lpstr>New Faculty 2</vt:lpstr>
      <vt:lpstr>Staff Retirees</vt:lpstr>
      <vt:lpstr>Staff Retirees 2</vt:lpstr>
      <vt:lpstr>Faculty Retirees</vt:lpstr>
      <vt:lpstr>Faculty Retirees 2</vt:lpstr>
      <vt:lpstr>Announcements</vt:lpstr>
      <vt:lpstr>DOJ New Accessibility Rule</vt:lpstr>
      <vt:lpstr>New DOJ Rule on Web/ Document/Application Accessibility</vt:lpstr>
      <vt:lpstr>What is the point of the new rule?</vt:lpstr>
      <vt:lpstr>Why is it needed?</vt:lpstr>
      <vt:lpstr>What is the rule we need to follow?</vt:lpstr>
      <vt:lpstr>What’s covered?</vt:lpstr>
      <vt:lpstr>What are some things that I will have to do?</vt:lpstr>
      <vt:lpstr>What else will I need to do?</vt:lpstr>
      <vt:lpstr>How long do I have to do this?</vt:lpstr>
      <vt:lpstr>Are there any exceptions?</vt:lpstr>
      <vt:lpstr>What if It’s Impossible?</vt:lpstr>
      <vt:lpstr>What happens if we don’t do this?</vt:lpstr>
      <vt:lpstr>Non-compliance may result in:</vt:lpstr>
      <vt:lpstr>It’s the right thing to do</vt:lpstr>
      <vt:lpstr>Strategic Communications</vt:lpstr>
      <vt:lpstr>Role of EMS Communicators</vt:lpstr>
      <vt:lpstr>Role of EMS Communicators 2</vt:lpstr>
      <vt:lpstr>Prevention over Mitigation</vt:lpstr>
      <vt:lpstr>How do I do this?</vt:lpstr>
      <vt:lpstr>What else?</vt:lpstr>
      <vt:lpstr>How can I learn more?</vt:lpstr>
      <vt:lpstr>Progress, not Perfection</vt:lpstr>
      <vt:lpstr>Parameters for Prioritization</vt:lpstr>
      <vt:lpstr>Other Elements to Consider</vt:lpstr>
      <vt:lpstr>Questions?</vt:lpstr>
      <vt:lpstr>Transition Management</vt:lpstr>
      <vt:lpstr>State of College and Q&amp;A</vt:lpstr>
      <vt:lpstr>Closing Remarks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University: The leader in energy and water</dc:title>
  <dc:creator>cak164</dc:creator>
  <cp:lastModifiedBy>Craig, Patricia Lee</cp:lastModifiedBy>
  <cp:revision>1</cp:revision>
  <cp:lastPrinted>2023-04-20T18:16:12Z</cp:lastPrinted>
  <dcterms:created xsi:type="dcterms:W3CDTF">2016-09-14T13:24:41Z</dcterms:created>
  <dcterms:modified xsi:type="dcterms:W3CDTF">2025-10-27T00:05:16Z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0x010100DF00C4AF76F33C4EB64A9780A2FDA46F</vt:lpwstr>
  </property>
  <property fmtid="{D5CDD505-2E9C-101B-9397-08002B2CF9AE}" pid="3" name="MediaServiceImageTags">
    <vt:lpwstr/>
  </property>
</Properties>
</file>