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21" r:id="rId5"/>
    <p:sldMasterId id="2147483648" r:id="rId6"/>
    <p:sldMasterId id="2147483683" r:id="rId7"/>
  </p:sldMasterIdLst>
  <p:notesMasterIdLst>
    <p:notesMasterId r:id="rId50"/>
  </p:notesMasterIdLst>
  <p:handoutMasterIdLst>
    <p:handoutMasterId r:id="rId51"/>
  </p:handoutMasterIdLst>
  <p:sldIdLst>
    <p:sldId id="317" r:id="rId8"/>
    <p:sldId id="318" r:id="rId9"/>
    <p:sldId id="315" r:id="rId10"/>
    <p:sldId id="343" r:id="rId11"/>
    <p:sldId id="338" r:id="rId12"/>
    <p:sldId id="345" r:id="rId13"/>
    <p:sldId id="524" r:id="rId14"/>
    <p:sldId id="525" r:id="rId15"/>
    <p:sldId id="347" r:id="rId16"/>
    <p:sldId id="527" r:id="rId17"/>
    <p:sldId id="526" r:id="rId18"/>
    <p:sldId id="474" r:id="rId19"/>
    <p:sldId id="470" r:id="rId20"/>
    <p:sldId id="523" r:id="rId21"/>
    <p:sldId id="449" r:id="rId22"/>
    <p:sldId id="496" r:id="rId23"/>
    <p:sldId id="522" r:id="rId24"/>
    <p:sldId id="528" r:id="rId25"/>
    <p:sldId id="529" r:id="rId26"/>
    <p:sldId id="530" r:id="rId27"/>
    <p:sldId id="267" r:id="rId28"/>
    <p:sldId id="268" r:id="rId29"/>
    <p:sldId id="531" r:id="rId30"/>
    <p:sldId id="270" r:id="rId31"/>
    <p:sldId id="532" r:id="rId32"/>
    <p:sldId id="533" r:id="rId33"/>
    <p:sldId id="534" r:id="rId34"/>
    <p:sldId id="264" r:id="rId35"/>
    <p:sldId id="535" r:id="rId36"/>
    <p:sldId id="536" r:id="rId37"/>
    <p:sldId id="350" r:id="rId38"/>
    <p:sldId id="256" r:id="rId39"/>
    <p:sldId id="261" r:id="rId40"/>
    <p:sldId id="262" r:id="rId41"/>
    <p:sldId id="263" r:id="rId42"/>
    <p:sldId id="265" r:id="rId43"/>
    <p:sldId id="266" r:id="rId44"/>
    <p:sldId id="260" r:id="rId45"/>
    <p:sldId id="257" r:id="rId46"/>
    <p:sldId id="258" r:id="rId47"/>
    <p:sldId id="259" r:id="rId48"/>
    <p:sldId id="352" r:id="rId49"/>
  </p:sldIdLst>
  <p:sldSz cx="12192000" cy="6858000"/>
  <p:notesSz cx="7019925" cy="9305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k164" initials="c" lastIdx="2" clrIdx="0">
    <p:extLst>
      <p:ext uri="{19B8F6BF-5375-455C-9EA6-DF929625EA0E}">
        <p15:presenceInfo xmlns:p15="http://schemas.microsoft.com/office/powerpoint/2012/main" userId="cak16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EE6"/>
    <a:srgbClr val="183A78"/>
    <a:srgbClr val="0077D4"/>
    <a:srgbClr val="D9D9D9"/>
    <a:srgbClr val="E2E4E4"/>
    <a:srgbClr val="FFFF00"/>
    <a:srgbClr val="0D2241"/>
    <a:srgbClr val="E7FFFF"/>
    <a:srgbClr val="CCFFFF"/>
    <a:srgbClr val="101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7C7D8-BB6F-241A-CB67-194D199AC288}" v="75" dt="2024-04-04T12:13:40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5/10/relationships/revisionInfo" Target="revisionInfo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C9B2AF-FF93-9443-8132-C0BAE0160594}" type="datetimeFigureOut">
              <a:rPr lang="en-US"/>
              <a:pPr>
                <a:defRPr/>
              </a:pPr>
              <a:t>9/24/24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5BBCF3-B909-0E47-AFC1-794F6201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6D589F-5847-1648-9C0C-18AD595551BD}" type="datetimeFigureOut">
              <a:rPr lang="en-US"/>
              <a:pPr>
                <a:defRPr/>
              </a:pPr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B5684E-388A-574C-9362-1C84C7B37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368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EAE8-32AE-444F-91A9-4FE71CEC0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91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6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2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5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EAE8-32AE-444F-91A9-4FE71CEC0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10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EAE8-32AE-444F-91A9-4FE71CEC0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56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EAE8-32AE-444F-91A9-4FE71CEC0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68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7EAE8-32AE-444F-91A9-4FE71CEC09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2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8382B-EEA4-4E3F-A162-3A6A0FD1E3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14009" y="1950247"/>
            <a:ext cx="9405308" cy="194144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4008" y="3991884"/>
            <a:ext cx="9404349" cy="758825"/>
          </a:xfrm>
        </p:spPr>
        <p:txBody>
          <a:bodyPr>
            <a:normAutofit/>
          </a:bodyPr>
          <a:lstStyle>
            <a:lvl1pPr marL="0" indent="0">
              <a:buNone/>
              <a:defRPr sz="2600" i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Ribbon Top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7B0C38-52D4-4843-B2FE-35082662FC37}"/>
              </a:ext>
            </a:extLst>
          </p:cNvPr>
          <p:cNvSpPr/>
          <p:nvPr userDrawn="1"/>
        </p:nvSpPr>
        <p:spPr>
          <a:xfrm>
            <a:off x="0" y="0"/>
            <a:ext cx="121920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373E41-0A98-4623-9B82-60A8DBECE96B}"/>
              </a:ext>
            </a:extLst>
          </p:cNvPr>
          <p:cNvSpPr/>
          <p:nvPr/>
        </p:nvSpPr>
        <p:spPr>
          <a:xfrm>
            <a:off x="0" y="-2276"/>
            <a:ext cx="121920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15972DF-6C77-4BC5-B76A-2EABADAA9EB5}"/>
              </a:ext>
            </a:extLst>
          </p:cNvPr>
          <p:cNvGrpSpPr>
            <a:grpSpLocks noChangeAspect="1"/>
          </p:cNvGrpSpPr>
          <p:nvPr/>
        </p:nvGrpSpPr>
        <p:grpSpPr bwMode="auto">
          <a:xfrm rot="5400000" flipH="1" flipV="1">
            <a:off x="9321358" y="-434521"/>
            <a:ext cx="2438399" cy="3302891"/>
            <a:chOff x="2471" y="306"/>
            <a:chExt cx="2736" cy="370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2977294-8FF8-40C1-9E54-1CCC2ABEB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428"/>
              <a:ext cx="2238" cy="584"/>
            </a:xfrm>
            <a:custGeom>
              <a:avLst/>
              <a:gdLst>
                <a:gd name="T0" fmla="*/ 942 w 942"/>
                <a:gd name="T1" fmla="*/ 246 h 246"/>
                <a:gd name="T2" fmla="*/ 335 w 942"/>
                <a:gd name="T3" fmla="*/ 0 h 246"/>
                <a:gd name="T4" fmla="*/ 0 w 942"/>
                <a:gd name="T5" fmla="*/ 246 h 246"/>
                <a:gd name="T6" fmla="*/ 942 w 942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246">
                  <a:moveTo>
                    <a:pt x="942" y="246"/>
                  </a:moveTo>
                  <a:cubicBezTo>
                    <a:pt x="725" y="195"/>
                    <a:pt x="521" y="111"/>
                    <a:pt x="335" y="0"/>
                  </a:cubicBezTo>
                  <a:cubicBezTo>
                    <a:pt x="215" y="71"/>
                    <a:pt x="103" y="154"/>
                    <a:pt x="0" y="246"/>
                  </a:cubicBezTo>
                  <a:lnTo>
                    <a:pt x="942" y="2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BD11488-C75D-4BD7-9530-E3DE217C0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761"/>
              <a:ext cx="1892" cy="1251"/>
            </a:xfrm>
            <a:custGeom>
              <a:avLst/>
              <a:gdLst>
                <a:gd name="T0" fmla="*/ 796 w 796"/>
                <a:gd name="T1" fmla="*/ 0 h 527"/>
                <a:gd name="T2" fmla="*/ 0 w 796"/>
                <a:gd name="T3" fmla="*/ 281 h 527"/>
                <a:gd name="T4" fmla="*/ 607 w 796"/>
                <a:gd name="T5" fmla="*/ 527 h 527"/>
                <a:gd name="T6" fmla="*/ 796 w 796"/>
                <a:gd name="T7" fmla="*/ 527 h 527"/>
                <a:gd name="T8" fmla="*/ 796 w 796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27">
                  <a:moveTo>
                    <a:pt x="796" y="0"/>
                  </a:moveTo>
                  <a:cubicBezTo>
                    <a:pt x="509" y="41"/>
                    <a:pt x="239" y="138"/>
                    <a:pt x="0" y="281"/>
                  </a:cubicBezTo>
                  <a:cubicBezTo>
                    <a:pt x="186" y="392"/>
                    <a:pt x="390" y="476"/>
                    <a:pt x="607" y="527"/>
                  </a:cubicBezTo>
                  <a:cubicBezTo>
                    <a:pt x="796" y="527"/>
                    <a:pt x="796" y="527"/>
                    <a:pt x="796" y="527"/>
                  </a:cubicBezTo>
                  <a:lnTo>
                    <a:pt x="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07B70AB-169F-4B27-A658-83C133069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06"/>
              <a:ext cx="2736" cy="3122"/>
            </a:xfrm>
            <a:custGeom>
              <a:avLst/>
              <a:gdLst>
                <a:gd name="T0" fmla="*/ 0 w 1151"/>
                <a:gd name="T1" fmla="*/ 0 h 1315"/>
                <a:gd name="T2" fmla="*/ 0 w 1151"/>
                <a:gd name="T3" fmla="*/ 1051 h 1315"/>
                <a:gd name="T4" fmla="*/ 355 w 1151"/>
                <a:gd name="T5" fmla="*/ 1315 h 1315"/>
                <a:gd name="T6" fmla="*/ 1151 w 1151"/>
                <a:gd name="T7" fmla="*/ 1034 h 1315"/>
                <a:gd name="T8" fmla="*/ 1151 w 1151"/>
                <a:gd name="T9" fmla="*/ 981 h 1315"/>
                <a:gd name="T10" fmla="*/ 0 w 1151"/>
                <a:gd name="T1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1" h="1315">
                  <a:moveTo>
                    <a:pt x="0" y="0"/>
                  </a:moveTo>
                  <a:cubicBezTo>
                    <a:pt x="0" y="1051"/>
                    <a:pt x="0" y="1051"/>
                    <a:pt x="0" y="1051"/>
                  </a:cubicBezTo>
                  <a:cubicBezTo>
                    <a:pt x="108" y="1151"/>
                    <a:pt x="227" y="1239"/>
                    <a:pt x="355" y="1315"/>
                  </a:cubicBezTo>
                  <a:cubicBezTo>
                    <a:pt x="594" y="1172"/>
                    <a:pt x="864" y="1075"/>
                    <a:pt x="1151" y="1034"/>
                  </a:cubicBezTo>
                  <a:cubicBezTo>
                    <a:pt x="1151" y="981"/>
                    <a:pt x="1151" y="981"/>
                    <a:pt x="1151" y="981"/>
                  </a:cubicBezTo>
                  <a:cubicBezTo>
                    <a:pt x="620" y="875"/>
                    <a:pt x="186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9473B0-D03B-4034-A718-2E9456E6CB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794000"/>
            <a:ext cx="11277600" cy="360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3F32542E-F358-42E1-AA67-FA0A462E7B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5400000" flipH="1" flipV="1">
            <a:off x="9321358" y="-434521"/>
            <a:ext cx="2438399" cy="3302891"/>
            <a:chOff x="2471" y="306"/>
            <a:chExt cx="2736" cy="37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04C9249-72D8-4ABF-AB2D-D6AD04F1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428"/>
              <a:ext cx="2238" cy="584"/>
            </a:xfrm>
            <a:custGeom>
              <a:avLst/>
              <a:gdLst>
                <a:gd name="T0" fmla="*/ 942 w 942"/>
                <a:gd name="T1" fmla="*/ 246 h 246"/>
                <a:gd name="T2" fmla="*/ 335 w 942"/>
                <a:gd name="T3" fmla="*/ 0 h 246"/>
                <a:gd name="T4" fmla="*/ 0 w 942"/>
                <a:gd name="T5" fmla="*/ 246 h 246"/>
                <a:gd name="T6" fmla="*/ 942 w 942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246">
                  <a:moveTo>
                    <a:pt x="942" y="246"/>
                  </a:moveTo>
                  <a:cubicBezTo>
                    <a:pt x="725" y="195"/>
                    <a:pt x="521" y="111"/>
                    <a:pt x="335" y="0"/>
                  </a:cubicBezTo>
                  <a:cubicBezTo>
                    <a:pt x="215" y="71"/>
                    <a:pt x="103" y="154"/>
                    <a:pt x="0" y="246"/>
                  </a:cubicBezTo>
                  <a:lnTo>
                    <a:pt x="942" y="2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DED55BC-FA67-408F-A92B-F32D8989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761"/>
              <a:ext cx="1892" cy="1251"/>
            </a:xfrm>
            <a:custGeom>
              <a:avLst/>
              <a:gdLst>
                <a:gd name="T0" fmla="*/ 796 w 796"/>
                <a:gd name="T1" fmla="*/ 0 h 527"/>
                <a:gd name="T2" fmla="*/ 0 w 796"/>
                <a:gd name="T3" fmla="*/ 281 h 527"/>
                <a:gd name="T4" fmla="*/ 607 w 796"/>
                <a:gd name="T5" fmla="*/ 527 h 527"/>
                <a:gd name="T6" fmla="*/ 796 w 796"/>
                <a:gd name="T7" fmla="*/ 527 h 527"/>
                <a:gd name="T8" fmla="*/ 796 w 796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27">
                  <a:moveTo>
                    <a:pt x="796" y="0"/>
                  </a:moveTo>
                  <a:cubicBezTo>
                    <a:pt x="509" y="41"/>
                    <a:pt x="239" y="138"/>
                    <a:pt x="0" y="281"/>
                  </a:cubicBezTo>
                  <a:cubicBezTo>
                    <a:pt x="186" y="392"/>
                    <a:pt x="390" y="476"/>
                    <a:pt x="607" y="527"/>
                  </a:cubicBezTo>
                  <a:cubicBezTo>
                    <a:pt x="796" y="527"/>
                    <a:pt x="796" y="527"/>
                    <a:pt x="796" y="527"/>
                  </a:cubicBezTo>
                  <a:lnTo>
                    <a:pt x="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8FF7883-A10A-46AF-A565-59DACADFF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06"/>
              <a:ext cx="2736" cy="3122"/>
            </a:xfrm>
            <a:custGeom>
              <a:avLst/>
              <a:gdLst>
                <a:gd name="T0" fmla="*/ 0 w 1151"/>
                <a:gd name="T1" fmla="*/ 0 h 1315"/>
                <a:gd name="T2" fmla="*/ 0 w 1151"/>
                <a:gd name="T3" fmla="*/ 1051 h 1315"/>
                <a:gd name="T4" fmla="*/ 355 w 1151"/>
                <a:gd name="T5" fmla="*/ 1315 h 1315"/>
                <a:gd name="T6" fmla="*/ 1151 w 1151"/>
                <a:gd name="T7" fmla="*/ 1034 h 1315"/>
                <a:gd name="T8" fmla="*/ 1151 w 1151"/>
                <a:gd name="T9" fmla="*/ 981 h 1315"/>
                <a:gd name="T10" fmla="*/ 0 w 1151"/>
                <a:gd name="T1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1" h="1315">
                  <a:moveTo>
                    <a:pt x="0" y="0"/>
                  </a:moveTo>
                  <a:cubicBezTo>
                    <a:pt x="0" y="1051"/>
                    <a:pt x="0" y="1051"/>
                    <a:pt x="0" y="1051"/>
                  </a:cubicBezTo>
                  <a:cubicBezTo>
                    <a:pt x="108" y="1151"/>
                    <a:pt x="227" y="1239"/>
                    <a:pt x="355" y="1315"/>
                  </a:cubicBezTo>
                  <a:cubicBezTo>
                    <a:pt x="594" y="1172"/>
                    <a:pt x="864" y="1075"/>
                    <a:pt x="1151" y="1034"/>
                  </a:cubicBezTo>
                  <a:cubicBezTo>
                    <a:pt x="1151" y="981"/>
                    <a:pt x="1151" y="981"/>
                    <a:pt x="1151" y="981"/>
                  </a:cubicBezTo>
                  <a:cubicBezTo>
                    <a:pt x="620" y="875"/>
                    <a:pt x="186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005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ibbon Top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3DA980-0742-4BD8-80A0-26D01ADDB2B1}"/>
              </a:ext>
            </a:extLst>
          </p:cNvPr>
          <p:cNvSpPr/>
          <p:nvPr userDrawn="1"/>
        </p:nvSpPr>
        <p:spPr>
          <a:xfrm>
            <a:off x="0" y="0"/>
            <a:ext cx="121920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C38D7-B755-46B3-979B-4BE0D2025E58}"/>
              </a:ext>
            </a:extLst>
          </p:cNvPr>
          <p:cNvSpPr/>
          <p:nvPr/>
        </p:nvSpPr>
        <p:spPr>
          <a:xfrm>
            <a:off x="0" y="0"/>
            <a:ext cx="121920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7EE9DD-F264-468E-9BA1-D28D91A895FC}"/>
              </a:ext>
            </a:extLst>
          </p:cNvPr>
          <p:cNvGrpSpPr>
            <a:grpSpLocks noChangeAspect="1"/>
          </p:cNvGrpSpPr>
          <p:nvPr/>
        </p:nvGrpSpPr>
        <p:grpSpPr bwMode="auto">
          <a:xfrm rot="5400000" flipH="1" flipV="1">
            <a:off x="9321359" y="-432245"/>
            <a:ext cx="2438399" cy="3302891"/>
            <a:chOff x="2471" y="306"/>
            <a:chExt cx="2736" cy="370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10F88C-AAE8-46A9-88BE-23AF39DC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428"/>
              <a:ext cx="2238" cy="584"/>
            </a:xfrm>
            <a:custGeom>
              <a:avLst/>
              <a:gdLst>
                <a:gd name="T0" fmla="*/ 942 w 942"/>
                <a:gd name="T1" fmla="*/ 246 h 246"/>
                <a:gd name="T2" fmla="*/ 335 w 942"/>
                <a:gd name="T3" fmla="*/ 0 h 246"/>
                <a:gd name="T4" fmla="*/ 0 w 942"/>
                <a:gd name="T5" fmla="*/ 246 h 246"/>
                <a:gd name="T6" fmla="*/ 942 w 942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246">
                  <a:moveTo>
                    <a:pt x="942" y="246"/>
                  </a:moveTo>
                  <a:cubicBezTo>
                    <a:pt x="725" y="195"/>
                    <a:pt x="521" y="111"/>
                    <a:pt x="335" y="0"/>
                  </a:cubicBezTo>
                  <a:cubicBezTo>
                    <a:pt x="215" y="71"/>
                    <a:pt x="103" y="154"/>
                    <a:pt x="0" y="246"/>
                  </a:cubicBezTo>
                  <a:lnTo>
                    <a:pt x="942" y="246"/>
                  </a:lnTo>
                  <a:close/>
                </a:path>
              </a:pathLst>
            </a:custGeom>
            <a:solidFill>
              <a:srgbClr val="E48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BC2489-454E-4ED8-8E96-C9B89F268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761"/>
              <a:ext cx="1892" cy="1251"/>
            </a:xfrm>
            <a:custGeom>
              <a:avLst/>
              <a:gdLst>
                <a:gd name="T0" fmla="*/ 796 w 796"/>
                <a:gd name="T1" fmla="*/ 0 h 527"/>
                <a:gd name="T2" fmla="*/ 0 w 796"/>
                <a:gd name="T3" fmla="*/ 281 h 527"/>
                <a:gd name="T4" fmla="*/ 607 w 796"/>
                <a:gd name="T5" fmla="*/ 527 h 527"/>
                <a:gd name="T6" fmla="*/ 796 w 796"/>
                <a:gd name="T7" fmla="*/ 527 h 527"/>
                <a:gd name="T8" fmla="*/ 796 w 796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27">
                  <a:moveTo>
                    <a:pt x="796" y="0"/>
                  </a:moveTo>
                  <a:cubicBezTo>
                    <a:pt x="509" y="41"/>
                    <a:pt x="239" y="138"/>
                    <a:pt x="0" y="281"/>
                  </a:cubicBezTo>
                  <a:cubicBezTo>
                    <a:pt x="186" y="392"/>
                    <a:pt x="390" y="476"/>
                    <a:pt x="607" y="527"/>
                  </a:cubicBezTo>
                  <a:cubicBezTo>
                    <a:pt x="796" y="527"/>
                    <a:pt x="796" y="527"/>
                    <a:pt x="796" y="527"/>
                  </a:cubicBezTo>
                  <a:lnTo>
                    <a:pt x="796" y="0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AE8F51D-EE0D-4A21-BD91-21BA30340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06"/>
              <a:ext cx="2736" cy="3122"/>
            </a:xfrm>
            <a:custGeom>
              <a:avLst/>
              <a:gdLst>
                <a:gd name="T0" fmla="*/ 0 w 1151"/>
                <a:gd name="T1" fmla="*/ 0 h 1315"/>
                <a:gd name="T2" fmla="*/ 0 w 1151"/>
                <a:gd name="T3" fmla="*/ 1051 h 1315"/>
                <a:gd name="T4" fmla="*/ 355 w 1151"/>
                <a:gd name="T5" fmla="*/ 1315 h 1315"/>
                <a:gd name="T6" fmla="*/ 1151 w 1151"/>
                <a:gd name="T7" fmla="*/ 1034 h 1315"/>
                <a:gd name="T8" fmla="*/ 1151 w 1151"/>
                <a:gd name="T9" fmla="*/ 981 h 1315"/>
                <a:gd name="T10" fmla="*/ 0 w 1151"/>
                <a:gd name="T1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1" h="1315">
                  <a:moveTo>
                    <a:pt x="0" y="0"/>
                  </a:moveTo>
                  <a:cubicBezTo>
                    <a:pt x="0" y="1051"/>
                    <a:pt x="0" y="1051"/>
                    <a:pt x="0" y="1051"/>
                  </a:cubicBezTo>
                  <a:cubicBezTo>
                    <a:pt x="108" y="1151"/>
                    <a:pt x="227" y="1239"/>
                    <a:pt x="355" y="1315"/>
                  </a:cubicBezTo>
                  <a:cubicBezTo>
                    <a:pt x="594" y="1172"/>
                    <a:pt x="864" y="1075"/>
                    <a:pt x="1151" y="1034"/>
                  </a:cubicBezTo>
                  <a:cubicBezTo>
                    <a:pt x="1151" y="981"/>
                    <a:pt x="1151" y="981"/>
                    <a:pt x="1151" y="981"/>
                  </a:cubicBezTo>
                  <a:cubicBezTo>
                    <a:pt x="620" y="875"/>
                    <a:pt x="186" y="497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8718B39-700D-4443-9093-E6E6C62428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794000"/>
            <a:ext cx="11277600" cy="360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2D899350-ADB8-48A0-9354-72336A3557A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5400000" flipH="1" flipV="1">
            <a:off x="9321359" y="-432245"/>
            <a:ext cx="2438399" cy="3302891"/>
            <a:chOff x="2471" y="306"/>
            <a:chExt cx="2736" cy="37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5BA568C-686A-4A59-8DF3-98F2058B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428"/>
              <a:ext cx="2238" cy="584"/>
            </a:xfrm>
            <a:custGeom>
              <a:avLst/>
              <a:gdLst>
                <a:gd name="T0" fmla="*/ 942 w 942"/>
                <a:gd name="T1" fmla="*/ 246 h 246"/>
                <a:gd name="T2" fmla="*/ 335 w 942"/>
                <a:gd name="T3" fmla="*/ 0 h 246"/>
                <a:gd name="T4" fmla="*/ 0 w 942"/>
                <a:gd name="T5" fmla="*/ 246 h 246"/>
                <a:gd name="T6" fmla="*/ 942 w 942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246">
                  <a:moveTo>
                    <a:pt x="942" y="246"/>
                  </a:moveTo>
                  <a:cubicBezTo>
                    <a:pt x="725" y="195"/>
                    <a:pt x="521" y="111"/>
                    <a:pt x="335" y="0"/>
                  </a:cubicBezTo>
                  <a:cubicBezTo>
                    <a:pt x="215" y="71"/>
                    <a:pt x="103" y="154"/>
                    <a:pt x="0" y="246"/>
                  </a:cubicBezTo>
                  <a:lnTo>
                    <a:pt x="942" y="246"/>
                  </a:lnTo>
                  <a:close/>
                </a:path>
              </a:pathLst>
            </a:custGeom>
            <a:solidFill>
              <a:srgbClr val="E48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2116829-7453-410F-8F8B-44ACB0151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761"/>
              <a:ext cx="1892" cy="1251"/>
            </a:xfrm>
            <a:custGeom>
              <a:avLst/>
              <a:gdLst>
                <a:gd name="T0" fmla="*/ 796 w 796"/>
                <a:gd name="T1" fmla="*/ 0 h 527"/>
                <a:gd name="T2" fmla="*/ 0 w 796"/>
                <a:gd name="T3" fmla="*/ 281 h 527"/>
                <a:gd name="T4" fmla="*/ 607 w 796"/>
                <a:gd name="T5" fmla="*/ 527 h 527"/>
                <a:gd name="T6" fmla="*/ 796 w 796"/>
                <a:gd name="T7" fmla="*/ 527 h 527"/>
                <a:gd name="T8" fmla="*/ 796 w 796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27">
                  <a:moveTo>
                    <a:pt x="796" y="0"/>
                  </a:moveTo>
                  <a:cubicBezTo>
                    <a:pt x="509" y="41"/>
                    <a:pt x="239" y="138"/>
                    <a:pt x="0" y="281"/>
                  </a:cubicBezTo>
                  <a:cubicBezTo>
                    <a:pt x="186" y="392"/>
                    <a:pt x="390" y="476"/>
                    <a:pt x="607" y="527"/>
                  </a:cubicBezTo>
                  <a:cubicBezTo>
                    <a:pt x="796" y="527"/>
                    <a:pt x="796" y="527"/>
                    <a:pt x="796" y="527"/>
                  </a:cubicBezTo>
                  <a:lnTo>
                    <a:pt x="796" y="0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37DEAF-6F9E-4F57-AAF5-AA24AD7F5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06"/>
              <a:ext cx="2736" cy="3122"/>
            </a:xfrm>
            <a:custGeom>
              <a:avLst/>
              <a:gdLst>
                <a:gd name="T0" fmla="*/ 0 w 1151"/>
                <a:gd name="T1" fmla="*/ 0 h 1315"/>
                <a:gd name="T2" fmla="*/ 0 w 1151"/>
                <a:gd name="T3" fmla="*/ 1051 h 1315"/>
                <a:gd name="T4" fmla="*/ 355 w 1151"/>
                <a:gd name="T5" fmla="*/ 1315 h 1315"/>
                <a:gd name="T6" fmla="*/ 1151 w 1151"/>
                <a:gd name="T7" fmla="*/ 1034 h 1315"/>
                <a:gd name="T8" fmla="*/ 1151 w 1151"/>
                <a:gd name="T9" fmla="*/ 981 h 1315"/>
                <a:gd name="T10" fmla="*/ 0 w 1151"/>
                <a:gd name="T1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1" h="1315">
                  <a:moveTo>
                    <a:pt x="0" y="0"/>
                  </a:moveTo>
                  <a:cubicBezTo>
                    <a:pt x="0" y="1051"/>
                    <a:pt x="0" y="1051"/>
                    <a:pt x="0" y="1051"/>
                  </a:cubicBezTo>
                  <a:cubicBezTo>
                    <a:pt x="108" y="1151"/>
                    <a:pt x="227" y="1239"/>
                    <a:pt x="355" y="1315"/>
                  </a:cubicBezTo>
                  <a:cubicBezTo>
                    <a:pt x="594" y="1172"/>
                    <a:pt x="864" y="1075"/>
                    <a:pt x="1151" y="1034"/>
                  </a:cubicBezTo>
                  <a:cubicBezTo>
                    <a:pt x="1151" y="981"/>
                    <a:pt x="1151" y="981"/>
                    <a:pt x="1151" y="981"/>
                  </a:cubicBezTo>
                  <a:cubicBezTo>
                    <a:pt x="620" y="875"/>
                    <a:pt x="186" y="497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000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ibbon and 2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7D1AC9-CF24-49F0-809C-74FA5CBC4EF7}"/>
              </a:ext>
            </a:extLst>
          </p:cNvPr>
          <p:cNvSpPr/>
          <p:nvPr/>
        </p:nvSpPr>
        <p:spPr>
          <a:xfrm>
            <a:off x="0" y="0"/>
            <a:ext cx="121920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D690DD96-246D-4479-B826-091E4E4666B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5400000">
            <a:off x="432979" y="-432246"/>
            <a:ext cx="2438399" cy="3302891"/>
            <a:chOff x="2471" y="306"/>
            <a:chExt cx="2736" cy="370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0D6360D-C4B2-4C94-8BFC-FBE7249A2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428"/>
              <a:ext cx="2238" cy="584"/>
            </a:xfrm>
            <a:custGeom>
              <a:avLst/>
              <a:gdLst>
                <a:gd name="T0" fmla="*/ 942 w 942"/>
                <a:gd name="T1" fmla="*/ 246 h 246"/>
                <a:gd name="T2" fmla="*/ 335 w 942"/>
                <a:gd name="T3" fmla="*/ 0 h 246"/>
                <a:gd name="T4" fmla="*/ 0 w 942"/>
                <a:gd name="T5" fmla="*/ 246 h 246"/>
                <a:gd name="T6" fmla="*/ 942 w 942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246">
                  <a:moveTo>
                    <a:pt x="942" y="246"/>
                  </a:moveTo>
                  <a:cubicBezTo>
                    <a:pt x="725" y="195"/>
                    <a:pt x="521" y="111"/>
                    <a:pt x="335" y="0"/>
                  </a:cubicBezTo>
                  <a:cubicBezTo>
                    <a:pt x="215" y="71"/>
                    <a:pt x="103" y="154"/>
                    <a:pt x="0" y="246"/>
                  </a:cubicBezTo>
                  <a:lnTo>
                    <a:pt x="942" y="246"/>
                  </a:lnTo>
                  <a:close/>
                </a:path>
              </a:pathLst>
            </a:custGeom>
            <a:solidFill>
              <a:srgbClr val="E48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445F3BD-1FAA-4D01-ACD7-E30CC7042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761"/>
              <a:ext cx="1892" cy="1251"/>
            </a:xfrm>
            <a:custGeom>
              <a:avLst/>
              <a:gdLst>
                <a:gd name="T0" fmla="*/ 796 w 796"/>
                <a:gd name="T1" fmla="*/ 0 h 527"/>
                <a:gd name="T2" fmla="*/ 0 w 796"/>
                <a:gd name="T3" fmla="*/ 281 h 527"/>
                <a:gd name="T4" fmla="*/ 607 w 796"/>
                <a:gd name="T5" fmla="*/ 527 h 527"/>
                <a:gd name="T6" fmla="*/ 796 w 796"/>
                <a:gd name="T7" fmla="*/ 527 h 527"/>
                <a:gd name="T8" fmla="*/ 796 w 796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27">
                  <a:moveTo>
                    <a:pt x="796" y="0"/>
                  </a:moveTo>
                  <a:cubicBezTo>
                    <a:pt x="509" y="41"/>
                    <a:pt x="239" y="138"/>
                    <a:pt x="0" y="281"/>
                  </a:cubicBezTo>
                  <a:cubicBezTo>
                    <a:pt x="186" y="392"/>
                    <a:pt x="390" y="476"/>
                    <a:pt x="607" y="527"/>
                  </a:cubicBezTo>
                  <a:cubicBezTo>
                    <a:pt x="796" y="527"/>
                    <a:pt x="796" y="527"/>
                    <a:pt x="796" y="527"/>
                  </a:cubicBezTo>
                  <a:lnTo>
                    <a:pt x="796" y="0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D7F6C09-7031-4440-A2D5-EA5A6B19B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06"/>
              <a:ext cx="2736" cy="3122"/>
            </a:xfrm>
            <a:custGeom>
              <a:avLst/>
              <a:gdLst>
                <a:gd name="T0" fmla="*/ 0 w 1151"/>
                <a:gd name="T1" fmla="*/ 0 h 1315"/>
                <a:gd name="T2" fmla="*/ 0 w 1151"/>
                <a:gd name="T3" fmla="*/ 1051 h 1315"/>
                <a:gd name="T4" fmla="*/ 355 w 1151"/>
                <a:gd name="T5" fmla="*/ 1315 h 1315"/>
                <a:gd name="T6" fmla="*/ 1151 w 1151"/>
                <a:gd name="T7" fmla="*/ 1034 h 1315"/>
                <a:gd name="T8" fmla="*/ 1151 w 1151"/>
                <a:gd name="T9" fmla="*/ 981 h 1315"/>
                <a:gd name="T10" fmla="*/ 0 w 1151"/>
                <a:gd name="T1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1" h="1315">
                  <a:moveTo>
                    <a:pt x="0" y="0"/>
                  </a:moveTo>
                  <a:cubicBezTo>
                    <a:pt x="0" y="1051"/>
                    <a:pt x="0" y="1051"/>
                    <a:pt x="0" y="1051"/>
                  </a:cubicBezTo>
                  <a:cubicBezTo>
                    <a:pt x="108" y="1151"/>
                    <a:pt x="227" y="1239"/>
                    <a:pt x="355" y="1315"/>
                  </a:cubicBezTo>
                  <a:cubicBezTo>
                    <a:pt x="594" y="1172"/>
                    <a:pt x="864" y="1075"/>
                    <a:pt x="1151" y="1034"/>
                  </a:cubicBezTo>
                  <a:cubicBezTo>
                    <a:pt x="1151" y="981"/>
                    <a:pt x="1151" y="981"/>
                    <a:pt x="1151" y="981"/>
                  </a:cubicBezTo>
                  <a:cubicBezTo>
                    <a:pt x="620" y="875"/>
                    <a:pt x="186" y="497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A532DF6-2903-4792-8241-A1AD05871E57}"/>
              </a:ext>
            </a:extLst>
          </p:cNvPr>
          <p:cNvSpPr/>
          <p:nvPr userDrawn="1"/>
        </p:nvSpPr>
        <p:spPr>
          <a:xfrm>
            <a:off x="0" y="0"/>
            <a:ext cx="121920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1F2C9921-C17A-4BF2-A758-91819275B4EB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432979" y="-432246"/>
            <a:ext cx="2438399" cy="3302891"/>
            <a:chOff x="2471" y="306"/>
            <a:chExt cx="2736" cy="370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5D7946A-E7D8-41D5-BB29-474D1F7A3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428"/>
              <a:ext cx="2238" cy="584"/>
            </a:xfrm>
            <a:custGeom>
              <a:avLst/>
              <a:gdLst>
                <a:gd name="T0" fmla="*/ 942 w 942"/>
                <a:gd name="T1" fmla="*/ 246 h 246"/>
                <a:gd name="T2" fmla="*/ 335 w 942"/>
                <a:gd name="T3" fmla="*/ 0 h 246"/>
                <a:gd name="T4" fmla="*/ 0 w 942"/>
                <a:gd name="T5" fmla="*/ 246 h 246"/>
                <a:gd name="T6" fmla="*/ 942 w 942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246">
                  <a:moveTo>
                    <a:pt x="942" y="246"/>
                  </a:moveTo>
                  <a:cubicBezTo>
                    <a:pt x="725" y="195"/>
                    <a:pt x="521" y="111"/>
                    <a:pt x="335" y="0"/>
                  </a:cubicBezTo>
                  <a:cubicBezTo>
                    <a:pt x="215" y="71"/>
                    <a:pt x="103" y="154"/>
                    <a:pt x="0" y="246"/>
                  </a:cubicBezTo>
                  <a:lnTo>
                    <a:pt x="942" y="246"/>
                  </a:lnTo>
                  <a:close/>
                </a:path>
              </a:pathLst>
            </a:custGeom>
            <a:solidFill>
              <a:srgbClr val="E48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BB7126B-F462-4DE4-AE65-B8B6C17CC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761"/>
              <a:ext cx="1892" cy="1251"/>
            </a:xfrm>
            <a:custGeom>
              <a:avLst/>
              <a:gdLst>
                <a:gd name="T0" fmla="*/ 796 w 796"/>
                <a:gd name="T1" fmla="*/ 0 h 527"/>
                <a:gd name="T2" fmla="*/ 0 w 796"/>
                <a:gd name="T3" fmla="*/ 281 h 527"/>
                <a:gd name="T4" fmla="*/ 607 w 796"/>
                <a:gd name="T5" fmla="*/ 527 h 527"/>
                <a:gd name="T6" fmla="*/ 796 w 796"/>
                <a:gd name="T7" fmla="*/ 527 h 527"/>
                <a:gd name="T8" fmla="*/ 796 w 796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27">
                  <a:moveTo>
                    <a:pt x="796" y="0"/>
                  </a:moveTo>
                  <a:cubicBezTo>
                    <a:pt x="509" y="41"/>
                    <a:pt x="239" y="138"/>
                    <a:pt x="0" y="281"/>
                  </a:cubicBezTo>
                  <a:cubicBezTo>
                    <a:pt x="186" y="392"/>
                    <a:pt x="390" y="476"/>
                    <a:pt x="607" y="527"/>
                  </a:cubicBezTo>
                  <a:cubicBezTo>
                    <a:pt x="796" y="527"/>
                    <a:pt x="796" y="527"/>
                    <a:pt x="796" y="527"/>
                  </a:cubicBezTo>
                  <a:lnTo>
                    <a:pt x="796" y="0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7B19C05-591D-43B8-A7D0-8966FBE1A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06"/>
              <a:ext cx="2736" cy="3122"/>
            </a:xfrm>
            <a:custGeom>
              <a:avLst/>
              <a:gdLst>
                <a:gd name="T0" fmla="*/ 0 w 1151"/>
                <a:gd name="T1" fmla="*/ 0 h 1315"/>
                <a:gd name="T2" fmla="*/ 0 w 1151"/>
                <a:gd name="T3" fmla="*/ 1051 h 1315"/>
                <a:gd name="T4" fmla="*/ 355 w 1151"/>
                <a:gd name="T5" fmla="*/ 1315 h 1315"/>
                <a:gd name="T6" fmla="*/ 1151 w 1151"/>
                <a:gd name="T7" fmla="*/ 1034 h 1315"/>
                <a:gd name="T8" fmla="*/ 1151 w 1151"/>
                <a:gd name="T9" fmla="*/ 981 h 1315"/>
                <a:gd name="T10" fmla="*/ 0 w 1151"/>
                <a:gd name="T1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1" h="1315">
                  <a:moveTo>
                    <a:pt x="0" y="0"/>
                  </a:moveTo>
                  <a:cubicBezTo>
                    <a:pt x="0" y="1051"/>
                    <a:pt x="0" y="1051"/>
                    <a:pt x="0" y="1051"/>
                  </a:cubicBezTo>
                  <a:cubicBezTo>
                    <a:pt x="108" y="1151"/>
                    <a:pt x="227" y="1239"/>
                    <a:pt x="355" y="1315"/>
                  </a:cubicBezTo>
                  <a:cubicBezTo>
                    <a:pt x="594" y="1172"/>
                    <a:pt x="864" y="1075"/>
                    <a:pt x="1151" y="1034"/>
                  </a:cubicBezTo>
                  <a:cubicBezTo>
                    <a:pt x="1151" y="981"/>
                    <a:pt x="1151" y="981"/>
                    <a:pt x="1151" y="981"/>
                  </a:cubicBezTo>
                  <a:cubicBezTo>
                    <a:pt x="620" y="875"/>
                    <a:pt x="186" y="497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E8718B39-700D-4443-9093-E6E6C62428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794000"/>
            <a:ext cx="5181592" cy="360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6481B679-A7F4-4425-A02C-06B431CC59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50152" y="2794000"/>
            <a:ext cx="5184648" cy="360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2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Ribbon Bottom and Conten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9D8A0-04F6-4278-BF2D-00E998587A89}"/>
              </a:ext>
            </a:extLst>
          </p:cNvPr>
          <p:cNvGrpSpPr/>
          <p:nvPr userDrawn="1"/>
        </p:nvGrpSpPr>
        <p:grpSpPr>
          <a:xfrm>
            <a:off x="0" y="4413295"/>
            <a:ext cx="12192000" cy="2444709"/>
            <a:chOff x="0" y="4413291"/>
            <a:chExt cx="12192000" cy="244470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E3F8AE-D6E5-4372-88DE-00E704ED69AB}"/>
                </a:ext>
              </a:extLst>
            </p:cNvPr>
            <p:cNvSpPr/>
            <p:nvPr/>
          </p:nvSpPr>
          <p:spPr>
            <a:xfrm>
              <a:off x="0" y="4413291"/>
              <a:ext cx="12191999" cy="24447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A6E42B-235E-4B38-9A3D-158B03F32157}"/>
                </a:ext>
              </a:extLst>
            </p:cNvPr>
            <p:cNvGrpSpPr/>
            <p:nvPr/>
          </p:nvGrpSpPr>
          <p:grpSpPr>
            <a:xfrm>
              <a:off x="8526851" y="4421664"/>
              <a:ext cx="3665149" cy="2436335"/>
              <a:chOff x="9381819" y="4989987"/>
              <a:chExt cx="2810181" cy="18680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C348B7-DFAE-4E28-8946-F4D1AA4683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9381819" y="5647189"/>
                <a:ext cx="2810180" cy="1210810"/>
              </a:xfrm>
              <a:custGeom>
                <a:avLst/>
                <a:gdLst>
                  <a:gd name="connsiteX0" fmla="*/ 1336596 w 2810180"/>
                  <a:gd name="connsiteY0" fmla="*/ 1210810 h 1210810"/>
                  <a:gd name="connsiteX1" fmla="*/ 2730649 w 2810180"/>
                  <a:gd name="connsiteY1" fmla="*/ 668844 h 1210810"/>
                  <a:gd name="connsiteX2" fmla="*/ 2810180 w 2810180"/>
                  <a:gd name="connsiteY2" fmla="*/ 655157 h 1210810"/>
                  <a:gd name="connsiteX3" fmla="*/ 2810180 w 2810180"/>
                  <a:gd name="connsiteY3" fmla="*/ 458883 h 1210810"/>
                  <a:gd name="connsiteX4" fmla="*/ 2685233 w 2810180"/>
                  <a:gd name="connsiteY4" fmla="*/ 426647 h 1210810"/>
                  <a:gd name="connsiteX5" fmla="*/ 1978278 w 2810180"/>
                  <a:gd name="connsiteY5" fmla="*/ 109367 h 1210810"/>
                  <a:gd name="connsiteX6" fmla="*/ 1811301 w 2810180"/>
                  <a:gd name="connsiteY6" fmla="*/ 0 h 1210810"/>
                  <a:gd name="connsiteX7" fmla="*/ 0 w 2810180"/>
                  <a:gd name="connsiteY7" fmla="*/ 0 h 1210810"/>
                  <a:gd name="connsiteX8" fmla="*/ 65364 w 2810180"/>
                  <a:gd name="connsiteY8" fmla="*/ 89620 h 1210810"/>
                  <a:gd name="connsiteX9" fmla="*/ 1336596 w 2810180"/>
                  <a:gd name="connsiteY9" fmla="*/ 1210810 h 121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10180" h="1210810">
                    <a:moveTo>
                      <a:pt x="1336596" y="1210810"/>
                    </a:moveTo>
                    <a:cubicBezTo>
                      <a:pt x="1762602" y="957629"/>
                      <a:pt x="2231783" y="772264"/>
                      <a:pt x="2730649" y="668844"/>
                    </a:cubicBezTo>
                    <a:lnTo>
                      <a:pt x="2810180" y="655157"/>
                    </a:lnTo>
                    <a:lnTo>
                      <a:pt x="2810180" y="458883"/>
                    </a:lnTo>
                    <a:lnTo>
                      <a:pt x="2685233" y="426647"/>
                    </a:lnTo>
                    <a:cubicBezTo>
                      <a:pt x="2435505" y="348729"/>
                      <a:pt x="2198520" y="241630"/>
                      <a:pt x="1978278" y="109367"/>
                    </a:cubicBezTo>
                    <a:lnTo>
                      <a:pt x="1811301" y="0"/>
                    </a:lnTo>
                    <a:lnTo>
                      <a:pt x="0" y="0"/>
                    </a:lnTo>
                    <a:lnTo>
                      <a:pt x="65364" y="89620"/>
                    </a:lnTo>
                    <a:cubicBezTo>
                      <a:pt x="414351" y="538071"/>
                      <a:pt x="845127" y="918830"/>
                      <a:pt x="1336596" y="121081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EB7B953-8AF1-4E80-A462-E8DF3BD5DF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9864710" y="4989987"/>
                <a:ext cx="2327290" cy="657202"/>
              </a:xfrm>
              <a:custGeom>
                <a:avLst/>
                <a:gdLst>
                  <a:gd name="connsiteX0" fmla="*/ 0 w 2327290"/>
                  <a:gd name="connsiteY0" fmla="*/ 657202 h 657202"/>
                  <a:gd name="connsiteX1" fmla="*/ 2327290 w 2327290"/>
                  <a:gd name="connsiteY1" fmla="*/ 657202 h 657202"/>
                  <a:gd name="connsiteX2" fmla="*/ 2327290 w 2327290"/>
                  <a:gd name="connsiteY2" fmla="*/ 557303 h 657202"/>
                  <a:gd name="connsiteX3" fmla="*/ 2247758 w 2327290"/>
                  <a:gd name="connsiteY3" fmla="*/ 543512 h 657202"/>
                  <a:gd name="connsiteX4" fmla="*/ 853705 w 2327290"/>
                  <a:gd name="connsiteY4" fmla="*/ 0 h 657202"/>
                  <a:gd name="connsiteX5" fmla="*/ 164658 w 2327290"/>
                  <a:gd name="connsiteY5" fmla="*/ 502380 h 6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7290" h="657202">
                    <a:moveTo>
                      <a:pt x="0" y="657202"/>
                    </a:moveTo>
                    <a:lnTo>
                      <a:pt x="2327290" y="657202"/>
                    </a:lnTo>
                    <a:lnTo>
                      <a:pt x="2327290" y="557303"/>
                    </a:lnTo>
                    <a:lnTo>
                      <a:pt x="2247758" y="543512"/>
                    </a:lnTo>
                    <a:cubicBezTo>
                      <a:pt x="1748892" y="439370"/>
                      <a:pt x="1279711" y="253065"/>
                      <a:pt x="853705" y="0"/>
                    </a:cubicBezTo>
                    <a:cubicBezTo>
                      <a:pt x="607971" y="145923"/>
                      <a:pt x="377409" y="314399"/>
                      <a:pt x="164658" y="502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2339655-7918-4295-A17F-D18684F5B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10718767" y="5089296"/>
                <a:ext cx="1473232" cy="1112886"/>
              </a:xfrm>
              <a:custGeom>
                <a:avLst/>
                <a:gdLst>
                  <a:gd name="connsiteX0" fmla="*/ 1473232 w 1473232"/>
                  <a:gd name="connsiteY0" fmla="*/ 1112886 h 1112886"/>
                  <a:gd name="connsiteX1" fmla="*/ 1473232 w 1473232"/>
                  <a:gd name="connsiteY1" fmla="*/ 0 h 1112886"/>
                  <a:gd name="connsiteX2" fmla="*/ 1393842 w 1473232"/>
                  <a:gd name="connsiteY2" fmla="*/ 13662 h 1112886"/>
                  <a:gd name="connsiteX3" fmla="*/ 0 w 1473232"/>
                  <a:gd name="connsiteY3" fmla="*/ 555490 h 1112886"/>
                  <a:gd name="connsiteX4" fmla="*/ 1393842 w 1473232"/>
                  <a:gd name="connsiteY4" fmla="*/ 1099115 h 111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32" h="1112886">
                    <a:moveTo>
                      <a:pt x="1473232" y="1112886"/>
                    </a:moveTo>
                    <a:lnTo>
                      <a:pt x="1473232" y="0"/>
                    </a:lnTo>
                    <a:lnTo>
                      <a:pt x="1393842" y="13662"/>
                    </a:lnTo>
                    <a:cubicBezTo>
                      <a:pt x="895052" y="117055"/>
                      <a:pt x="425941" y="302373"/>
                      <a:pt x="0" y="555490"/>
                    </a:cubicBezTo>
                    <a:cubicBezTo>
                      <a:pt x="425941" y="808606"/>
                      <a:pt x="895052" y="994951"/>
                      <a:pt x="1393842" y="1099115"/>
                    </a:cubicBezTo>
                    <a:close/>
                  </a:path>
                </a:pathLst>
              </a:custGeom>
              <a:solidFill>
                <a:srgbClr val="058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0CD23FE-49AF-476A-A02D-84BBB900413E}"/>
              </a:ext>
            </a:extLst>
          </p:cNvPr>
          <p:cNvSpPr/>
          <p:nvPr/>
        </p:nvSpPr>
        <p:spPr>
          <a:xfrm>
            <a:off x="3" y="4413295"/>
            <a:ext cx="12191999" cy="2444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30FBA3-AF10-4D7A-9CD0-E4941DF1910F}"/>
              </a:ext>
            </a:extLst>
          </p:cNvPr>
          <p:cNvGrpSpPr/>
          <p:nvPr/>
        </p:nvGrpSpPr>
        <p:grpSpPr>
          <a:xfrm>
            <a:off x="8514253" y="4413294"/>
            <a:ext cx="3677747" cy="2444709"/>
            <a:chOff x="9381819" y="4989987"/>
            <a:chExt cx="2810181" cy="186801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A78BF3-70EF-4A78-9C2A-F4F48D6583B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381819" y="5647189"/>
              <a:ext cx="2810180" cy="1210810"/>
            </a:xfrm>
            <a:custGeom>
              <a:avLst/>
              <a:gdLst>
                <a:gd name="connsiteX0" fmla="*/ 1336596 w 2810180"/>
                <a:gd name="connsiteY0" fmla="*/ 1210810 h 1210810"/>
                <a:gd name="connsiteX1" fmla="*/ 2730649 w 2810180"/>
                <a:gd name="connsiteY1" fmla="*/ 668844 h 1210810"/>
                <a:gd name="connsiteX2" fmla="*/ 2810180 w 2810180"/>
                <a:gd name="connsiteY2" fmla="*/ 655157 h 1210810"/>
                <a:gd name="connsiteX3" fmla="*/ 2810180 w 2810180"/>
                <a:gd name="connsiteY3" fmla="*/ 458883 h 1210810"/>
                <a:gd name="connsiteX4" fmla="*/ 2685233 w 2810180"/>
                <a:gd name="connsiteY4" fmla="*/ 426647 h 1210810"/>
                <a:gd name="connsiteX5" fmla="*/ 1978278 w 2810180"/>
                <a:gd name="connsiteY5" fmla="*/ 109367 h 1210810"/>
                <a:gd name="connsiteX6" fmla="*/ 1811301 w 2810180"/>
                <a:gd name="connsiteY6" fmla="*/ 0 h 1210810"/>
                <a:gd name="connsiteX7" fmla="*/ 0 w 2810180"/>
                <a:gd name="connsiteY7" fmla="*/ 0 h 1210810"/>
                <a:gd name="connsiteX8" fmla="*/ 65364 w 2810180"/>
                <a:gd name="connsiteY8" fmla="*/ 89620 h 1210810"/>
                <a:gd name="connsiteX9" fmla="*/ 1336596 w 2810180"/>
                <a:gd name="connsiteY9" fmla="*/ 1210810 h 121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0180" h="1210810">
                  <a:moveTo>
                    <a:pt x="1336596" y="1210810"/>
                  </a:moveTo>
                  <a:cubicBezTo>
                    <a:pt x="1762602" y="957629"/>
                    <a:pt x="2231783" y="772264"/>
                    <a:pt x="2730649" y="668844"/>
                  </a:cubicBezTo>
                  <a:lnTo>
                    <a:pt x="2810180" y="655157"/>
                  </a:lnTo>
                  <a:lnTo>
                    <a:pt x="2810180" y="458883"/>
                  </a:lnTo>
                  <a:lnTo>
                    <a:pt x="2685233" y="426647"/>
                  </a:lnTo>
                  <a:cubicBezTo>
                    <a:pt x="2435505" y="348729"/>
                    <a:pt x="2198520" y="241630"/>
                    <a:pt x="1978278" y="109367"/>
                  </a:cubicBezTo>
                  <a:lnTo>
                    <a:pt x="1811301" y="0"/>
                  </a:lnTo>
                  <a:lnTo>
                    <a:pt x="0" y="0"/>
                  </a:lnTo>
                  <a:lnTo>
                    <a:pt x="65364" y="89620"/>
                  </a:lnTo>
                  <a:cubicBezTo>
                    <a:pt x="414351" y="538071"/>
                    <a:pt x="845127" y="918830"/>
                    <a:pt x="1336596" y="12108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1D8260C-DB19-4E9D-81CD-5EC8D4F640D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864710" y="4989987"/>
              <a:ext cx="2327290" cy="657202"/>
            </a:xfrm>
            <a:custGeom>
              <a:avLst/>
              <a:gdLst>
                <a:gd name="connsiteX0" fmla="*/ 0 w 2327290"/>
                <a:gd name="connsiteY0" fmla="*/ 657202 h 657202"/>
                <a:gd name="connsiteX1" fmla="*/ 2327290 w 2327290"/>
                <a:gd name="connsiteY1" fmla="*/ 657202 h 657202"/>
                <a:gd name="connsiteX2" fmla="*/ 2327290 w 2327290"/>
                <a:gd name="connsiteY2" fmla="*/ 557303 h 657202"/>
                <a:gd name="connsiteX3" fmla="*/ 2247758 w 2327290"/>
                <a:gd name="connsiteY3" fmla="*/ 543512 h 657202"/>
                <a:gd name="connsiteX4" fmla="*/ 853705 w 2327290"/>
                <a:gd name="connsiteY4" fmla="*/ 0 h 657202"/>
                <a:gd name="connsiteX5" fmla="*/ 164658 w 2327290"/>
                <a:gd name="connsiteY5" fmla="*/ 502380 h 6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290" h="657202">
                  <a:moveTo>
                    <a:pt x="0" y="657202"/>
                  </a:moveTo>
                  <a:lnTo>
                    <a:pt x="2327290" y="657202"/>
                  </a:lnTo>
                  <a:lnTo>
                    <a:pt x="2327290" y="557303"/>
                  </a:lnTo>
                  <a:lnTo>
                    <a:pt x="2247758" y="543512"/>
                  </a:lnTo>
                  <a:cubicBezTo>
                    <a:pt x="1748892" y="439370"/>
                    <a:pt x="1279711" y="253065"/>
                    <a:pt x="853705" y="0"/>
                  </a:cubicBezTo>
                  <a:cubicBezTo>
                    <a:pt x="607971" y="145923"/>
                    <a:pt x="377409" y="314399"/>
                    <a:pt x="164658" y="502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A06154-4B8B-4F83-AD60-ECCACF40D46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718767" y="5089296"/>
              <a:ext cx="1473232" cy="1112886"/>
            </a:xfrm>
            <a:custGeom>
              <a:avLst/>
              <a:gdLst>
                <a:gd name="connsiteX0" fmla="*/ 1473232 w 1473232"/>
                <a:gd name="connsiteY0" fmla="*/ 1112886 h 1112886"/>
                <a:gd name="connsiteX1" fmla="*/ 1473232 w 1473232"/>
                <a:gd name="connsiteY1" fmla="*/ 0 h 1112886"/>
                <a:gd name="connsiteX2" fmla="*/ 1393842 w 1473232"/>
                <a:gd name="connsiteY2" fmla="*/ 13662 h 1112886"/>
                <a:gd name="connsiteX3" fmla="*/ 0 w 1473232"/>
                <a:gd name="connsiteY3" fmla="*/ 555490 h 1112886"/>
                <a:gd name="connsiteX4" fmla="*/ 1393842 w 1473232"/>
                <a:gd name="connsiteY4" fmla="*/ 1099115 h 11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32" h="1112886">
                  <a:moveTo>
                    <a:pt x="1473232" y="1112886"/>
                  </a:moveTo>
                  <a:lnTo>
                    <a:pt x="1473232" y="0"/>
                  </a:lnTo>
                  <a:lnTo>
                    <a:pt x="1393842" y="13662"/>
                  </a:lnTo>
                  <a:cubicBezTo>
                    <a:pt x="895052" y="117055"/>
                    <a:pt x="425941" y="302373"/>
                    <a:pt x="0" y="555490"/>
                  </a:cubicBezTo>
                  <a:cubicBezTo>
                    <a:pt x="425941" y="808606"/>
                    <a:pt x="895052" y="994951"/>
                    <a:pt x="1393842" y="1099115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775AB2-EA32-43DB-8663-CA07F4483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3100"/>
            <a:ext cx="11277600" cy="263250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25EA54-FB7E-4E44-89A6-6015E02A55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4761575"/>
            <a:ext cx="11277600" cy="163922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65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Ribbon Bottom and Conten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C5AB133-57CE-4A5E-B548-757148EC2837}"/>
              </a:ext>
            </a:extLst>
          </p:cNvPr>
          <p:cNvSpPr/>
          <p:nvPr userDrawn="1"/>
        </p:nvSpPr>
        <p:spPr>
          <a:xfrm>
            <a:off x="3" y="5251250"/>
            <a:ext cx="12191999" cy="1606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5FFCB-E290-4076-9E31-90892DB5211F}"/>
              </a:ext>
            </a:extLst>
          </p:cNvPr>
          <p:cNvSpPr/>
          <p:nvPr/>
        </p:nvSpPr>
        <p:spPr>
          <a:xfrm>
            <a:off x="3" y="5251250"/>
            <a:ext cx="12191999" cy="1606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A63E0F-9E13-40EA-B63A-1965BF14DF50}"/>
              </a:ext>
            </a:extLst>
          </p:cNvPr>
          <p:cNvGrpSpPr/>
          <p:nvPr/>
        </p:nvGrpSpPr>
        <p:grpSpPr>
          <a:xfrm>
            <a:off x="9774848" y="5251245"/>
            <a:ext cx="2417152" cy="1606754"/>
            <a:chOff x="9381819" y="4989987"/>
            <a:chExt cx="2810181" cy="186801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DC4A2-FB8B-4C09-A2C3-217D34826BF5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381819" y="5647189"/>
              <a:ext cx="2810180" cy="1210810"/>
            </a:xfrm>
            <a:custGeom>
              <a:avLst/>
              <a:gdLst>
                <a:gd name="connsiteX0" fmla="*/ 1336596 w 2810180"/>
                <a:gd name="connsiteY0" fmla="*/ 1210810 h 1210810"/>
                <a:gd name="connsiteX1" fmla="*/ 2730649 w 2810180"/>
                <a:gd name="connsiteY1" fmla="*/ 668844 h 1210810"/>
                <a:gd name="connsiteX2" fmla="*/ 2810180 w 2810180"/>
                <a:gd name="connsiteY2" fmla="*/ 655157 h 1210810"/>
                <a:gd name="connsiteX3" fmla="*/ 2810180 w 2810180"/>
                <a:gd name="connsiteY3" fmla="*/ 458883 h 1210810"/>
                <a:gd name="connsiteX4" fmla="*/ 2685233 w 2810180"/>
                <a:gd name="connsiteY4" fmla="*/ 426647 h 1210810"/>
                <a:gd name="connsiteX5" fmla="*/ 1978278 w 2810180"/>
                <a:gd name="connsiteY5" fmla="*/ 109367 h 1210810"/>
                <a:gd name="connsiteX6" fmla="*/ 1811301 w 2810180"/>
                <a:gd name="connsiteY6" fmla="*/ 0 h 1210810"/>
                <a:gd name="connsiteX7" fmla="*/ 0 w 2810180"/>
                <a:gd name="connsiteY7" fmla="*/ 0 h 1210810"/>
                <a:gd name="connsiteX8" fmla="*/ 65364 w 2810180"/>
                <a:gd name="connsiteY8" fmla="*/ 89620 h 1210810"/>
                <a:gd name="connsiteX9" fmla="*/ 1336596 w 2810180"/>
                <a:gd name="connsiteY9" fmla="*/ 1210810 h 121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0180" h="1210810">
                  <a:moveTo>
                    <a:pt x="1336596" y="1210810"/>
                  </a:moveTo>
                  <a:cubicBezTo>
                    <a:pt x="1762602" y="957629"/>
                    <a:pt x="2231783" y="772264"/>
                    <a:pt x="2730649" y="668844"/>
                  </a:cubicBezTo>
                  <a:lnTo>
                    <a:pt x="2810180" y="655157"/>
                  </a:lnTo>
                  <a:lnTo>
                    <a:pt x="2810180" y="458883"/>
                  </a:lnTo>
                  <a:lnTo>
                    <a:pt x="2685233" y="426647"/>
                  </a:lnTo>
                  <a:cubicBezTo>
                    <a:pt x="2435505" y="348729"/>
                    <a:pt x="2198520" y="241630"/>
                    <a:pt x="1978278" y="109367"/>
                  </a:cubicBezTo>
                  <a:lnTo>
                    <a:pt x="1811301" y="0"/>
                  </a:lnTo>
                  <a:lnTo>
                    <a:pt x="0" y="0"/>
                  </a:lnTo>
                  <a:lnTo>
                    <a:pt x="65364" y="89620"/>
                  </a:lnTo>
                  <a:cubicBezTo>
                    <a:pt x="414351" y="538071"/>
                    <a:pt x="845127" y="918830"/>
                    <a:pt x="1336596" y="12108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8B30E1-B19A-4C51-B22A-A7E69A930DA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864710" y="4989987"/>
              <a:ext cx="2327290" cy="657202"/>
            </a:xfrm>
            <a:custGeom>
              <a:avLst/>
              <a:gdLst>
                <a:gd name="connsiteX0" fmla="*/ 0 w 2327290"/>
                <a:gd name="connsiteY0" fmla="*/ 657202 h 657202"/>
                <a:gd name="connsiteX1" fmla="*/ 2327290 w 2327290"/>
                <a:gd name="connsiteY1" fmla="*/ 657202 h 657202"/>
                <a:gd name="connsiteX2" fmla="*/ 2327290 w 2327290"/>
                <a:gd name="connsiteY2" fmla="*/ 557303 h 657202"/>
                <a:gd name="connsiteX3" fmla="*/ 2247758 w 2327290"/>
                <a:gd name="connsiteY3" fmla="*/ 543512 h 657202"/>
                <a:gd name="connsiteX4" fmla="*/ 853705 w 2327290"/>
                <a:gd name="connsiteY4" fmla="*/ 0 h 657202"/>
                <a:gd name="connsiteX5" fmla="*/ 164658 w 2327290"/>
                <a:gd name="connsiteY5" fmla="*/ 502380 h 6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290" h="657202">
                  <a:moveTo>
                    <a:pt x="0" y="657202"/>
                  </a:moveTo>
                  <a:lnTo>
                    <a:pt x="2327290" y="657202"/>
                  </a:lnTo>
                  <a:lnTo>
                    <a:pt x="2327290" y="557303"/>
                  </a:lnTo>
                  <a:lnTo>
                    <a:pt x="2247758" y="543512"/>
                  </a:lnTo>
                  <a:cubicBezTo>
                    <a:pt x="1748892" y="439370"/>
                    <a:pt x="1279711" y="253065"/>
                    <a:pt x="853705" y="0"/>
                  </a:cubicBezTo>
                  <a:cubicBezTo>
                    <a:pt x="607971" y="145923"/>
                    <a:pt x="377409" y="314399"/>
                    <a:pt x="164658" y="502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DE8EAF-8DED-44C5-8EE2-3408AD60702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718767" y="5089296"/>
              <a:ext cx="1473232" cy="1112886"/>
            </a:xfrm>
            <a:custGeom>
              <a:avLst/>
              <a:gdLst>
                <a:gd name="connsiteX0" fmla="*/ 1473232 w 1473232"/>
                <a:gd name="connsiteY0" fmla="*/ 1112886 h 1112886"/>
                <a:gd name="connsiteX1" fmla="*/ 1473232 w 1473232"/>
                <a:gd name="connsiteY1" fmla="*/ 0 h 1112886"/>
                <a:gd name="connsiteX2" fmla="*/ 1393842 w 1473232"/>
                <a:gd name="connsiteY2" fmla="*/ 13662 h 1112886"/>
                <a:gd name="connsiteX3" fmla="*/ 0 w 1473232"/>
                <a:gd name="connsiteY3" fmla="*/ 555490 h 1112886"/>
                <a:gd name="connsiteX4" fmla="*/ 1393842 w 1473232"/>
                <a:gd name="connsiteY4" fmla="*/ 1099115 h 11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32" h="1112886">
                  <a:moveTo>
                    <a:pt x="1473232" y="1112886"/>
                  </a:moveTo>
                  <a:lnTo>
                    <a:pt x="1473232" y="0"/>
                  </a:lnTo>
                  <a:lnTo>
                    <a:pt x="1393842" y="13662"/>
                  </a:lnTo>
                  <a:cubicBezTo>
                    <a:pt x="895052" y="117055"/>
                    <a:pt x="425941" y="302373"/>
                    <a:pt x="0" y="555490"/>
                  </a:cubicBezTo>
                  <a:cubicBezTo>
                    <a:pt x="425941" y="808606"/>
                    <a:pt x="895052" y="994951"/>
                    <a:pt x="1393842" y="1099115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775AB2-EA32-43DB-8663-CA07F4483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3103"/>
            <a:ext cx="11277600" cy="321251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25EA54-FB7E-4E44-89A6-6015E02A55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5686879"/>
            <a:ext cx="11277600" cy="73549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20032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307073-F6E2-4666-8DD6-5B256AFDDF05}"/>
              </a:ext>
            </a:extLst>
          </p:cNvPr>
          <p:cNvGrpSpPr/>
          <p:nvPr userDrawn="1"/>
        </p:nvGrpSpPr>
        <p:grpSpPr>
          <a:xfrm>
            <a:off x="9774848" y="5251245"/>
            <a:ext cx="2417152" cy="1606754"/>
            <a:chOff x="9381819" y="4989987"/>
            <a:chExt cx="2810181" cy="186801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AEB2ED-E197-465E-A3F7-F516797047D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381819" y="5647189"/>
              <a:ext cx="2810180" cy="1210810"/>
            </a:xfrm>
            <a:custGeom>
              <a:avLst/>
              <a:gdLst>
                <a:gd name="connsiteX0" fmla="*/ 1336596 w 2810180"/>
                <a:gd name="connsiteY0" fmla="*/ 1210810 h 1210810"/>
                <a:gd name="connsiteX1" fmla="*/ 2730649 w 2810180"/>
                <a:gd name="connsiteY1" fmla="*/ 668844 h 1210810"/>
                <a:gd name="connsiteX2" fmla="*/ 2810180 w 2810180"/>
                <a:gd name="connsiteY2" fmla="*/ 655157 h 1210810"/>
                <a:gd name="connsiteX3" fmla="*/ 2810180 w 2810180"/>
                <a:gd name="connsiteY3" fmla="*/ 458883 h 1210810"/>
                <a:gd name="connsiteX4" fmla="*/ 2685233 w 2810180"/>
                <a:gd name="connsiteY4" fmla="*/ 426647 h 1210810"/>
                <a:gd name="connsiteX5" fmla="*/ 1978278 w 2810180"/>
                <a:gd name="connsiteY5" fmla="*/ 109367 h 1210810"/>
                <a:gd name="connsiteX6" fmla="*/ 1811301 w 2810180"/>
                <a:gd name="connsiteY6" fmla="*/ 0 h 1210810"/>
                <a:gd name="connsiteX7" fmla="*/ 0 w 2810180"/>
                <a:gd name="connsiteY7" fmla="*/ 0 h 1210810"/>
                <a:gd name="connsiteX8" fmla="*/ 65364 w 2810180"/>
                <a:gd name="connsiteY8" fmla="*/ 89620 h 1210810"/>
                <a:gd name="connsiteX9" fmla="*/ 1336596 w 2810180"/>
                <a:gd name="connsiteY9" fmla="*/ 1210810 h 121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0180" h="1210810">
                  <a:moveTo>
                    <a:pt x="1336596" y="1210810"/>
                  </a:moveTo>
                  <a:cubicBezTo>
                    <a:pt x="1762602" y="957629"/>
                    <a:pt x="2231783" y="772264"/>
                    <a:pt x="2730649" y="668844"/>
                  </a:cubicBezTo>
                  <a:lnTo>
                    <a:pt x="2810180" y="655157"/>
                  </a:lnTo>
                  <a:lnTo>
                    <a:pt x="2810180" y="458883"/>
                  </a:lnTo>
                  <a:lnTo>
                    <a:pt x="2685233" y="426647"/>
                  </a:lnTo>
                  <a:cubicBezTo>
                    <a:pt x="2435505" y="348729"/>
                    <a:pt x="2198520" y="241630"/>
                    <a:pt x="1978278" y="109367"/>
                  </a:cubicBezTo>
                  <a:lnTo>
                    <a:pt x="1811301" y="0"/>
                  </a:lnTo>
                  <a:lnTo>
                    <a:pt x="0" y="0"/>
                  </a:lnTo>
                  <a:lnTo>
                    <a:pt x="65364" y="89620"/>
                  </a:lnTo>
                  <a:cubicBezTo>
                    <a:pt x="414351" y="538071"/>
                    <a:pt x="845127" y="918830"/>
                    <a:pt x="1336596" y="12108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EE657F-DF74-4EFA-8FE2-58DEE79BDCA4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864710" y="4989987"/>
              <a:ext cx="2327290" cy="657202"/>
            </a:xfrm>
            <a:custGeom>
              <a:avLst/>
              <a:gdLst>
                <a:gd name="connsiteX0" fmla="*/ 0 w 2327290"/>
                <a:gd name="connsiteY0" fmla="*/ 657202 h 657202"/>
                <a:gd name="connsiteX1" fmla="*/ 2327290 w 2327290"/>
                <a:gd name="connsiteY1" fmla="*/ 657202 h 657202"/>
                <a:gd name="connsiteX2" fmla="*/ 2327290 w 2327290"/>
                <a:gd name="connsiteY2" fmla="*/ 557303 h 657202"/>
                <a:gd name="connsiteX3" fmla="*/ 2247758 w 2327290"/>
                <a:gd name="connsiteY3" fmla="*/ 543512 h 657202"/>
                <a:gd name="connsiteX4" fmla="*/ 853705 w 2327290"/>
                <a:gd name="connsiteY4" fmla="*/ 0 h 657202"/>
                <a:gd name="connsiteX5" fmla="*/ 164658 w 2327290"/>
                <a:gd name="connsiteY5" fmla="*/ 502380 h 6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290" h="657202">
                  <a:moveTo>
                    <a:pt x="0" y="657202"/>
                  </a:moveTo>
                  <a:lnTo>
                    <a:pt x="2327290" y="657202"/>
                  </a:lnTo>
                  <a:lnTo>
                    <a:pt x="2327290" y="557303"/>
                  </a:lnTo>
                  <a:lnTo>
                    <a:pt x="2247758" y="543512"/>
                  </a:lnTo>
                  <a:cubicBezTo>
                    <a:pt x="1748892" y="439370"/>
                    <a:pt x="1279711" y="253065"/>
                    <a:pt x="853705" y="0"/>
                  </a:cubicBezTo>
                  <a:cubicBezTo>
                    <a:pt x="607971" y="145923"/>
                    <a:pt x="377409" y="314399"/>
                    <a:pt x="164658" y="502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D47AD80-FC33-44EA-9AE4-66DAA854637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718767" y="5089296"/>
              <a:ext cx="1473232" cy="1112886"/>
            </a:xfrm>
            <a:custGeom>
              <a:avLst/>
              <a:gdLst>
                <a:gd name="connsiteX0" fmla="*/ 1473232 w 1473232"/>
                <a:gd name="connsiteY0" fmla="*/ 1112886 h 1112886"/>
                <a:gd name="connsiteX1" fmla="*/ 1473232 w 1473232"/>
                <a:gd name="connsiteY1" fmla="*/ 0 h 1112886"/>
                <a:gd name="connsiteX2" fmla="*/ 1393842 w 1473232"/>
                <a:gd name="connsiteY2" fmla="*/ 13662 h 1112886"/>
                <a:gd name="connsiteX3" fmla="*/ 0 w 1473232"/>
                <a:gd name="connsiteY3" fmla="*/ 555490 h 1112886"/>
                <a:gd name="connsiteX4" fmla="*/ 1393842 w 1473232"/>
                <a:gd name="connsiteY4" fmla="*/ 1099115 h 11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32" h="1112886">
                  <a:moveTo>
                    <a:pt x="1473232" y="1112886"/>
                  </a:moveTo>
                  <a:lnTo>
                    <a:pt x="1473232" y="0"/>
                  </a:lnTo>
                  <a:lnTo>
                    <a:pt x="1393842" y="13662"/>
                  </a:lnTo>
                  <a:cubicBezTo>
                    <a:pt x="895052" y="117055"/>
                    <a:pt x="425941" y="302373"/>
                    <a:pt x="0" y="555490"/>
                  </a:cubicBezTo>
                  <a:cubicBezTo>
                    <a:pt x="425941" y="808606"/>
                    <a:pt x="895052" y="994951"/>
                    <a:pt x="1393842" y="1099115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08456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ibbon Bottom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A4E68B-8684-4FDF-ABE2-AD8890BEAFC5}"/>
              </a:ext>
            </a:extLst>
          </p:cNvPr>
          <p:cNvSpPr/>
          <p:nvPr userDrawn="1"/>
        </p:nvSpPr>
        <p:spPr>
          <a:xfrm>
            <a:off x="3" y="5251250"/>
            <a:ext cx="12191999" cy="16067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5FFCB-E290-4076-9E31-90892DB5211F}"/>
              </a:ext>
            </a:extLst>
          </p:cNvPr>
          <p:cNvSpPr/>
          <p:nvPr/>
        </p:nvSpPr>
        <p:spPr>
          <a:xfrm>
            <a:off x="3" y="5251250"/>
            <a:ext cx="12191999" cy="16067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A63E0F-9E13-40EA-B63A-1965BF14DF50}"/>
              </a:ext>
            </a:extLst>
          </p:cNvPr>
          <p:cNvGrpSpPr/>
          <p:nvPr/>
        </p:nvGrpSpPr>
        <p:grpSpPr>
          <a:xfrm>
            <a:off x="9774848" y="5251245"/>
            <a:ext cx="2417152" cy="1606754"/>
            <a:chOff x="9381819" y="4989987"/>
            <a:chExt cx="2810181" cy="186801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DC4A2-FB8B-4C09-A2C3-217D34826BF5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381819" y="5647189"/>
              <a:ext cx="2810180" cy="1210810"/>
            </a:xfrm>
            <a:custGeom>
              <a:avLst/>
              <a:gdLst>
                <a:gd name="connsiteX0" fmla="*/ 1336596 w 2810180"/>
                <a:gd name="connsiteY0" fmla="*/ 1210810 h 1210810"/>
                <a:gd name="connsiteX1" fmla="*/ 2730649 w 2810180"/>
                <a:gd name="connsiteY1" fmla="*/ 668844 h 1210810"/>
                <a:gd name="connsiteX2" fmla="*/ 2810180 w 2810180"/>
                <a:gd name="connsiteY2" fmla="*/ 655157 h 1210810"/>
                <a:gd name="connsiteX3" fmla="*/ 2810180 w 2810180"/>
                <a:gd name="connsiteY3" fmla="*/ 458883 h 1210810"/>
                <a:gd name="connsiteX4" fmla="*/ 2685233 w 2810180"/>
                <a:gd name="connsiteY4" fmla="*/ 426647 h 1210810"/>
                <a:gd name="connsiteX5" fmla="*/ 1978278 w 2810180"/>
                <a:gd name="connsiteY5" fmla="*/ 109367 h 1210810"/>
                <a:gd name="connsiteX6" fmla="*/ 1811301 w 2810180"/>
                <a:gd name="connsiteY6" fmla="*/ 0 h 1210810"/>
                <a:gd name="connsiteX7" fmla="*/ 0 w 2810180"/>
                <a:gd name="connsiteY7" fmla="*/ 0 h 1210810"/>
                <a:gd name="connsiteX8" fmla="*/ 65364 w 2810180"/>
                <a:gd name="connsiteY8" fmla="*/ 89620 h 1210810"/>
                <a:gd name="connsiteX9" fmla="*/ 1336596 w 2810180"/>
                <a:gd name="connsiteY9" fmla="*/ 1210810 h 121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0180" h="1210810">
                  <a:moveTo>
                    <a:pt x="1336596" y="1210810"/>
                  </a:moveTo>
                  <a:cubicBezTo>
                    <a:pt x="1762602" y="957629"/>
                    <a:pt x="2231783" y="772264"/>
                    <a:pt x="2730649" y="668844"/>
                  </a:cubicBezTo>
                  <a:lnTo>
                    <a:pt x="2810180" y="655157"/>
                  </a:lnTo>
                  <a:lnTo>
                    <a:pt x="2810180" y="458883"/>
                  </a:lnTo>
                  <a:lnTo>
                    <a:pt x="2685233" y="426647"/>
                  </a:lnTo>
                  <a:cubicBezTo>
                    <a:pt x="2435505" y="348729"/>
                    <a:pt x="2198520" y="241630"/>
                    <a:pt x="1978278" y="109367"/>
                  </a:cubicBezTo>
                  <a:lnTo>
                    <a:pt x="1811301" y="0"/>
                  </a:lnTo>
                  <a:lnTo>
                    <a:pt x="0" y="0"/>
                  </a:lnTo>
                  <a:lnTo>
                    <a:pt x="65364" y="89620"/>
                  </a:lnTo>
                  <a:cubicBezTo>
                    <a:pt x="414351" y="538071"/>
                    <a:pt x="845127" y="918830"/>
                    <a:pt x="1336596" y="1210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8B30E1-B19A-4C51-B22A-A7E69A930DA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864710" y="4989987"/>
              <a:ext cx="2327290" cy="657202"/>
            </a:xfrm>
            <a:custGeom>
              <a:avLst/>
              <a:gdLst>
                <a:gd name="connsiteX0" fmla="*/ 0 w 2327290"/>
                <a:gd name="connsiteY0" fmla="*/ 657202 h 657202"/>
                <a:gd name="connsiteX1" fmla="*/ 2327290 w 2327290"/>
                <a:gd name="connsiteY1" fmla="*/ 657202 h 657202"/>
                <a:gd name="connsiteX2" fmla="*/ 2327290 w 2327290"/>
                <a:gd name="connsiteY2" fmla="*/ 557303 h 657202"/>
                <a:gd name="connsiteX3" fmla="*/ 2247758 w 2327290"/>
                <a:gd name="connsiteY3" fmla="*/ 543512 h 657202"/>
                <a:gd name="connsiteX4" fmla="*/ 853705 w 2327290"/>
                <a:gd name="connsiteY4" fmla="*/ 0 h 657202"/>
                <a:gd name="connsiteX5" fmla="*/ 164658 w 2327290"/>
                <a:gd name="connsiteY5" fmla="*/ 502380 h 6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290" h="657202">
                  <a:moveTo>
                    <a:pt x="0" y="657202"/>
                  </a:moveTo>
                  <a:lnTo>
                    <a:pt x="2327290" y="657202"/>
                  </a:lnTo>
                  <a:lnTo>
                    <a:pt x="2327290" y="557303"/>
                  </a:lnTo>
                  <a:lnTo>
                    <a:pt x="2247758" y="543512"/>
                  </a:lnTo>
                  <a:cubicBezTo>
                    <a:pt x="1748892" y="439370"/>
                    <a:pt x="1279711" y="253065"/>
                    <a:pt x="853705" y="0"/>
                  </a:cubicBezTo>
                  <a:cubicBezTo>
                    <a:pt x="607971" y="145923"/>
                    <a:pt x="377409" y="314399"/>
                    <a:pt x="164658" y="502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DE8EAF-8DED-44C5-8EE2-3408AD60702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718767" y="5089296"/>
              <a:ext cx="1473232" cy="1112886"/>
            </a:xfrm>
            <a:custGeom>
              <a:avLst/>
              <a:gdLst>
                <a:gd name="connsiteX0" fmla="*/ 1473232 w 1473232"/>
                <a:gd name="connsiteY0" fmla="*/ 1112886 h 1112886"/>
                <a:gd name="connsiteX1" fmla="*/ 1473232 w 1473232"/>
                <a:gd name="connsiteY1" fmla="*/ 0 h 1112886"/>
                <a:gd name="connsiteX2" fmla="*/ 1393842 w 1473232"/>
                <a:gd name="connsiteY2" fmla="*/ 13662 h 1112886"/>
                <a:gd name="connsiteX3" fmla="*/ 0 w 1473232"/>
                <a:gd name="connsiteY3" fmla="*/ 555490 h 1112886"/>
                <a:gd name="connsiteX4" fmla="*/ 1393842 w 1473232"/>
                <a:gd name="connsiteY4" fmla="*/ 1099115 h 11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32" h="1112886">
                  <a:moveTo>
                    <a:pt x="1473232" y="1112886"/>
                  </a:moveTo>
                  <a:lnTo>
                    <a:pt x="1473232" y="0"/>
                  </a:lnTo>
                  <a:lnTo>
                    <a:pt x="1393842" y="13662"/>
                  </a:lnTo>
                  <a:cubicBezTo>
                    <a:pt x="895052" y="117055"/>
                    <a:pt x="425941" y="302373"/>
                    <a:pt x="0" y="555490"/>
                  </a:cubicBezTo>
                  <a:cubicBezTo>
                    <a:pt x="425941" y="808606"/>
                    <a:pt x="895052" y="994951"/>
                    <a:pt x="1393842" y="1099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775AB2-EA32-43DB-8663-CA07F4483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03103"/>
            <a:ext cx="11277600" cy="321251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25EA54-FB7E-4E44-89A6-6015E02A55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5686879"/>
            <a:ext cx="11277600" cy="73549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20032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CE0D6-B7F6-4F4C-B381-6045367DCC3D}"/>
              </a:ext>
            </a:extLst>
          </p:cNvPr>
          <p:cNvGrpSpPr/>
          <p:nvPr userDrawn="1"/>
        </p:nvGrpSpPr>
        <p:grpSpPr>
          <a:xfrm>
            <a:off x="9774848" y="5251245"/>
            <a:ext cx="2417152" cy="1606754"/>
            <a:chOff x="9381819" y="4989987"/>
            <a:chExt cx="2810181" cy="186801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8566E4-56A2-4A58-AA79-A8D2483FB176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381819" y="5647189"/>
              <a:ext cx="2810180" cy="1210810"/>
            </a:xfrm>
            <a:custGeom>
              <a:avLst/>
              <a:gdLst>
                <a:gd name="connsiteX0" fmla="*/ 1336596 w 2810180"/>
                <a:gd name="connsiteY0" fmla="*/ 1210810 h 1210810"/>
                <a:gd name="connsiteX1" fmla="*/ 2730649 w 2810180"/>
                <a:gd name="connsiteY1" fmla="*/ 668844 h 1210810"/>
                <a:gd name="connsiteX2" fmla="*/ 2810180 w 2810180"/>
                <a:gd name="connsiteY2" fmla="*/ 655157 h 1210810"/>
                <a:gd name="connsiteX3" fmla="*/ 2810180 w 2810180"/>
                <a:gd name="connsiteY3" fmla="*/ 458883 h 1210810"/>
                <a:gd name="connsiteX4" fmla="*/ 2685233 w 2810180"/>
                <a:gd name="connsiteY4" fmla="*/ 426647 h 1210810"/>
                <a:gd name="connsiteX5" fmla="*/ 1978278 w 2810180"/>
                <a:gd name="connsiteY5" fmla="*/ 109367 h 1210810"/>
                <a:gd name="connsiteX6" fmla="*/ 1811301 w 2810180"/>
                <a:gd name="connsiteY6" fmla="*/ 0 h 1210810"/>
                <a:gd name="connsiteX7" fmla="*/ 0 w 2810180"/>
                <a:gd name="connsiteY7" fmla="*/ 0 h 1210810"/>
                <a:gd name="connsiteX8" fmla="*/ 65364 w 2810180"/>
                <a:gd name="connsiteY8" fmla="*/ 89620 h 1210810"/>
                <a:gd name="connsiteX9" fmla="*/ 1336596 w 2810180"/>
                <a:gd name="connsiteY9" fmla="*/ 1210810 h 121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0180" h="1210810">
                  <a:moveTo>
                    <a:pt x="1336596" y="1210810"/>
                  </a:moveTo>
                  <a:cubicBezTo>
                    <a:pt x="1762602" y="957629"/>
                    <a:pt x="2231783" y="772264"/>
                    <a:pt x="2730649" y="668844"/>
                  </a:cubicBezTo>
                  <a:lnTo>
                    <a:pt x="2810180" y="655157"/>
                  </a:lnTo>
                  <a:lnTo>
                    <a:pt x="2810180" y="458883"/>
                  </a:lnTo>
                  <a:lnTo>
                    <a:pt x="2685233" y="426647"/>
                  </a:lnTo>
                  <a:cubicBezTo>
                    <a:pt x="2435505" y="348729"/>
                    <a:pt x="2198520" y="241630"/>
                    <a:pt x="1978278" y="109367"/>
                  </a:cubicBezTo>
                  <a:lnTo>
                    <a:pt x="1811301" y="0"/>
                  </a:lnTo>
                  <a:lnTo>
                    <a:pt x="0" y="0"/>
                  </a:lnTo>
                  <a:lnTo>
                    <a:pt x="65364" y="89620"/>
                  </a:lnTo>
                  <a:cubicBezTo>
                    <a:pt x="414351" y="538071"/>
                    <a:pt x="845127" y="918830"/>
                    <a:pt x="1336596" y="1210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97E14CD-78C4-4609-A89F-B3FD969986E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864710" y="4989987"/>
              <a:ext cx="2327290" cy="657202"/>
            </a:xfrm>
            <a:custGeom>
              <a:avLst/>
              <a:gdLst>
                <a:gd name="connsiteX0" fmla="*/ 0 w 2327290"/>
                <a:gd name="connsiteY0" fmla="*/ 657202 h 657202"/>
                <a:gd name="connsiteX1" fmla="*/ 2327290 w 2327290"/>
                <a:gd name="connsiteY1" fmla="*/ 657202 h 657202"/>
                <a:gd name="connsiteX2" fmla="*/ 2327290 w 2327290"/>
                <a:gd name="connsiteY2" fmla="*/ 557303 h 657202"/>
                <a:gd name="connsiteX3" fmla="*/ 2247758 w 2327290"/>
                <a:gd name="connsiteY3" fmla="*/ 543512 h 657202"/>
                <a:gd name="connsiteX4" fmla="*/ 853705 w 2327290"/>
                <a:gd name="connsiteY4" fmla="*/ 0 h 657202"/>
                <a:gd name="connsiteX5" fmla="*/ 164658 w 2327290"/>
                <a:gd name="connsiteY5" fmla="*/ 502380 h 6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7290" h="657202">
                  <a:moveTo>
                    <a:pt x="0" y="657202"/>
                  </a:moveTo>
                  <a:lnTo>
                    <a:pt x="2327290" y="657202"/>
                  </a:lnTo>
                  <a:lnTo>
                    <a:pt x="2327290" y="557303"/>
                  </a:lnTo>
                  <a:lnTo>
                    <a:pt x="2247758" y="543512"/>
                  </a:lnTo>
                  <a:cubicBezTo>
                    <a:pt x="1748892" y="439370"/>
                    <a:pt x="1279711" y="253065"/>
                    <a:pt x="853705" y="0"/>
                  </a:cubicBezTo>
                  <a:cubicBezTo>
                    <a:pt x="607971" y="145923"/>
                    <a:pt x="377409" y="314399"/>
                    <a:pt x="164658" y="502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A08F931-292D-4CB5-98D5-B40B54B621E5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718767" y="5089296"/>
              <a:ext cx="1473232" cy="1112886"/>
            </a:xfrm>
            <a:custGeom>
              <a:avLst/>
              <a:gdLst>
                <a:gd name="connsiteX0" fmla="*/ 1473232 w 1473232"/>
                <a:gd name="connsiteY0" fmla="*/ 1112886 h 1112886"/>
                <a:gd name="connsiteX1" fmla="*/ 1473232 w 1473232"/>
                <a:gd name="connsiteY1" fmla="*/ 0 h 1112886"/>
                <a:gd name="connsiteX2" fmla="*/ 1393842 w 1473232"/>
                <a:gd name="connsiteY2" fmla="*/ 13662 h 1112886"/>
                <a:gd name="connsiteX3" fmla="*/ 0 w 1473232"/>
                <a:gd name="connsiteY3" fmla="*/ 555490 h 1112886"/>
                <a:gd name="connsiteX4" fmla="*/ 1393842 w 1473232"/>
                <a:gd name="connsiteY4" fmla="*/ 1099115 h 11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232" h="1112886">
                  <a:moveTo>
                    <a:pt x="1473232" y="1112886"/>
                  </a:moveTo>
                  <a:lnTo>
                    <a:pt x="1473232" y="0"/>
                  </a:lnTo>
                  <a:lnTo>
                    <a:pt x="1393842" y="13662"/>
                  </a:lnTo>
                  <a:cubicBezTo>
                    <a:pt x="895052" y="117055"/>
                    <a:pt x="425941" y="302373"/>
                    <a:pt x="0" y="555490"/>
                  </a:cubicBezTo>
                  <a:cubicBezTo>
                    <a:pt x="425941" y="808606"/>
                    <a:pt x="895052" y="994951"/>
                    <a:pt x="1393842" y="1099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17778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 Image R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C7DF3B-C25F-407D-B061-5A1678729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9949" y="0"/>
            <a:ext cx="5602055" cy="6858000"/>
          </a:xfrm>
          <a:custGeom>
            <a:avLst/>
            <a:gdLst>
              <a:gd name="connsiteX0" fmla="*/ 243594 w 5602055"/>
              <a:gd name="connsiteY0" fmla="*/ 0 h 6858000"/>
              <a:gd name="connsiteX1" fmla="*/ 5602055 w 5602055"/>
              <a:gd name="connsiteY1" fmla="*/ 0 h 6858000"/>
              <a:gd name="connsiteX2" fmla="*/ 5602055 w 5602055"/>
              <a:gd name="connsiteY2" fmla="*/ 6858000 h 6858000"/>
              <a:gd name="connsiteX3" fmla="*/ 0 w 5602055"/>
              <a:gd name="connsiteY3" fmla="*/ 6858000 h 6858000"/>
              <a:gd name="connsiteX4" fmla="*/ 13501 w 5602055"/>
              <a:gd name="connsiteY4" fmla="*/ 6830088 h 6858000"/>
              <a:gd name="connsiteX5" fmla="*/ 807199 w 5602055"/>
              <a:gd name="connsiteY5" fmla="*/ 3132473 h 6858000"/>
              <a:gd name="connsiteX6" fmla="*/ 326245 w 5602055"/>
              <a:gd name="connsiteY6" fmla="*/ 2246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2055" h="6858000">
                <a:moveTo>
                  <a:pt x="243594" y="0"/>
                </a:moveTo>
                <a:lnTo>
                  <a:pt x="5602055" y="0"/>
                </a:lnTo>
                <a:lnTo>
                  <a:pt x="5602055" y="6858000"/>
                </a:lnTo>
                <a:lnTo>
                  <a:pt x="0" y="6858000"/>
                </a:lnTo>
                <a:lnTo>
                  <a:pt x="13501" y="6830088"/>
                </a:lnTo>
                <a:cubicBezTo>
                  <a:pt x="523373" y="5702363"/>
                  <a:pt x="807199" y="4450564"/>
                  <a:pt x="807199" y="3132473"/>
                </a:cubicBezTo>
                <a:cubicBezTo>
                  <a:pt x="807199" y="2114830"/>
                  <a:pt x="638017" y="1136701"/>
                  <a:pt x="326245" y="22467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548640" tIns="182880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314CEBC7-C7F5-4CB9-86E1-7E393CBB80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1" y="1603100"/>
            <a:ext cx="6132747" cy="479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2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 Imag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005B6-DC35-42D9-8345-15C23373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732315" cy="6858000"/>
          </a:xfrm>
          <a:custGeom>
            <a:avLst/>
            <a:gdLst>
              <a:gd name="connsiteX0" fmla="*/ 0 w 5732315"/>
              <a:gd name="connsiteY0" fmla="*/ 0 h 6858000"/>
              <a:gd name="connsiteX1" fmla="*/ 5106652 w 5732315"/>
              <a:gd name="connsiteY1" fmla="*/ 0 h 6858000"/>
              <a:gd name="connsiteX2" fmla="*/ 5098807 w 5732315"/>
              <a:gd name="connsiteY2" fmla="*/ 11959 h 6858000"/>
              <a:gd name="connsiteX3" fmla="*/ 4239555 w 5732315"/>
              <a:gd name="connsiteY3" fmla="*/ 3019130 h 6858000"/>
              <a:gd name="connsiteX4" fmla="*/ 5693995 w 5732315"/>
              <a:gd name="connsiteY4" fmla="*/ 6817446 h 6858000"/>
              <a:gd name="connsiteX5" fmla="*/ 5732315 w 5732315"/>
              <a:gd name="connsiteY5" fmla="*/ 6858000 h 6858000"/>
              <a:gd name="connsiteX6" fmla="*/ 0 w 57323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2315" h="6858000">
                <a:moveTo>
                  <a:pt x="0" y="0"/>
                </a:moveTo>
                <a:lnTo>
                  <a:pt x="5106652" y="0"/>
                </a:lnTo>
                <a:lnTo>
                  <a:pt x="5098807" y="11959"/>
                </a:lnTo>
                <a:cubicBezTo>
                  <a:pt x="4554237" y="884324"/>
                  <a:pt x="4239555" y="1914978"/>
                  <a:pt x="4239555" y="3019130"/>
                </a:cubicBezTo>
                <a:cubicBezTo>
                  <a:pt x="4239555" y="4479064"/>
                  <a:pt x="4789703" y="5810504"/>
                  <a:pt x="5693995" y="6817446"/>
                </a:cubicBezTo>
                <a:lnTo>
                  <a:pt x="57323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457200" tIns="18288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3D5B5275-9456-4E23-9132-3CDE0E2ABC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603103"/>
            <a:ext cx="5638800" cy="4797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699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 Image Top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6A6228-99CC-45C8-8CF4-811DB40F54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2598230"/>
          </a:xfrm>
          <a:custGeom>
            <a:avLst/>
            <a:gdLst>
              <a:gd name="connsiteX0" fmla="*/ 0 w 12191998"/>
              <a:gd name="connsiteY0" fmla="*/ 0 h 2598230"/>
              <a:gd name="connsiteX1" fmla="*/ 12191998 w 12191998"/>
              <a:gd name="connsiteY1" fmla="*/ 0 h 2598230"/>
              <a:gd name="connsiteX2" fmla="*/ 12191998 w 12191998"/>
              <a:gd name="connsiteY2" fmla="*/ 2598230 h 2598230"/>
              <a:gd name="connsiteX3" fmla="*/ 12017295 w 12191998"/>
              <a:gd name="connsiteY3" fmla="*/ 2555454 h 2598230"/>
              <a:gd name="connsiteX4" fmla="*/ 5978527 w 12191998"/>
              <a:gd name="connsiteY4" fmla="*/ 1866897 h 2598230"/>
              <a:gd name="connsiteX5" fmla="*/ 419154 w 12191998"/>
              <a:gd name="connsiteY5" fmla="*/ 2447902 h 2598230"/>
              <a:gd name="connsiteX6" fmla="*/ 2 w 12191998"/>
              <a:gd name="connsiteY6" fmla="*/ 2541938 h 2598230"/>
              <a:gd name="connsiteX7" fmla="*/ 2 w 12191998"/>
              <a:gd name="connsiteY7" fmla="*/ 2556588 h 2598230"/>
              <a:gd name="connsiteX8" fmla="*/ 0 w 12191998"/>
              <a:gd name="connsiteY8" fmla="*/ 2556588 h 259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8" h="2598230">
                <a:moveTo>
                  <a:pt x="0" y="0"/>
                </a:moveTo>
                <a:lnTo>
                  <a:pt x="12191998" y="0"/>
                </a:lnTo>
                <a:lnTo>
                  <a:pt x="12191998" y="2598230"/>
                </a:lnTo>
                <a:lnTo>
                  <a:pt x="12017295" y="2555454"/>
                </a:lnTo>
                <a:cubicBezTo>
                  <a:pt x="10109650" y="2107964"/>
                  <a:pt x="8081416" y="1866897"/>
                  <a:pt x="5978527" y="1866897"/>
                </a:cubicBezTo>
                <a:cubicBezTo>
                  <a:pt x="4050877" y="1866897"/>
                  <a:pt x="2185959" y="2069460"/>
                  <a:pt x="419154" y="2447902"/>
                </a:cubicBezTo>
                <a:lnTo>
                  <a:pt x="2" y="2541938"/>
                </a:lnTo>
                <a:lnTo>
                  <a:pt x="2" y="2556588"/>
                </a:lnTo>
                <a:lnTo>
                  <a:pt x="0" y="255658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85CA40-649E-42BC-927D-9807094C02B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786977"/>
            <a:ext cx="11277600" cy="3613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59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0DC7F183-0F4A-4FA1-89F7-DF72FFEC3EEB}"/>
              </a:ext>
            </a:extLst>
          </p:cNvPr>
          <p:cNvGrpSpPr/>
          <p:nvPr/>
        </p:nvGrpSpPr>
        <p:grpSpPr>
          <a:xfrm>
            <a:off x="10804144" y="0"/>
            <a:ext cx="1387856" cy="6858000"/>
            <a:chOff x="10804144" y="0"/>
            <a:chExt cx="1387856" cy="68580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1799651-3CAA-494D-906F-ABF9D070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766397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1D0553E-D84B-44B4-9106-3C93A186D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0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2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DD28432-1EF5-49D6-A426-BA65F6A78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0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437386B-F6CE-4536-8491-975011B5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708911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F5352AC-54EF-4B34-B29E-ED9CE3978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857125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33A133-7E0E-46DD-8AD8-BD4E249A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857125"/>
              <a:ext cx="530732" cy="858129"/>
            </a:xfrm>
            <a:custGeom>
              <a:avLst/>
              <a:gdLst>
                <a:gd name="connsiteX0" fmla="*/ 334108 w 530732"/>
                <a:gd name="connsiteY0" fmla="*/ 0 h 858129"/>
                <a:gd name="connsiteX1" fmla="*/ 472524 w 530732"/>
                <a:gd name="connsiteY1" fmla="*/ 70864 h 858129"/>
                <a:gd name="connsiteX2" fmla="*/ 530732 w 530732"/>
                <a:gd name="connsiteY2" fmla="*/ 92351 h 858129"/>
                <a:gd name="connsiteX3" fmla="*/ 530732 w 530732"/>
                <a:gd name="connsiteY3" fmla="*/ 235808 h 858129"/>
                <a:gd name="connsiteX4" fmla="*/ 463127 w 530732"/>
                <a:gd name="connsiteY4" fmla="*/ 269881 h 858129"/>
                <a:gd name="connsiteX5" fmla="*/ 224329 w 530732"/>
                <a:gd name="connsiteY5" fmla="*/ 540657 h 858129"/>
                <a:gd name="connsiteX6" fmla="*/ 156315 w 530732"/>
                <a:gd name="connsiteY6" fmla="*/ 759068 h 858129"/>
                <a:gd name="connsiteX7" fmla="*/ 149155 w 530732"/>
                <a:gd name="connsiteY7" fmla="*/ 834259 h 858129"/>
                <a:gd name="connsiteX8" fmla="*/ 149155 w 530732"/>
                <a:gd name="connsiteY8" fmla="*/ 858129 h 858129"/>
                <a:gd name="connsiteX9" fmla="*/ 0 w 530732"/>
                <a:gd name="connsiteY9" fmla="*/ 331794 h 858129"/>
                <a:gd name="connsiteX10" fmla="*/ 334108 w 530732"/>
                <a:gd name="connsiteY10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732" h="858129">
                  <a:moveTo>
                    <a:pt x="334108" y="0"/>
                  </a:moveTo>
                  <a:cubicBezTo>
                    <a:pt x="334108" y="0"/>
                    <a:pt x="385119" y="34910"/>
                    <a:pt x="472524" y="70864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cubicBezTo>
                    <a:pt x="149155" y="842614"/>
                    <a:pt x="149155" y="849775"/>
                    <a:pt x="149155" y="858129"/>
                  </a:cubicBezTo>
                  <a:cubicBezTo>
                    <a:pt x="149155" y="858129"/>
                    <a:pt x="157508" y="580043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CD6F5C-AE66-4D4D-9A28-15EEC668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2481148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14513D5-0E17-4995-A697-5E3CC90EC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1714751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7FED62-7013-43E9-B455-F509EED14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1714751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36C3773-4D9C-45B5-99EF-93A17EB6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2423662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9B0EDD3-3718-4A51-84A3-006155576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2571876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804965-F0DE-43B5-B46C-D0441919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2571876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4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5B2ADD-65D5-4812-B681-4342AAE02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4194392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9196AB-43CC-4B2C-8A38-67D677E7F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3427995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1126234-CCB7-48E2-91C9-C629D499A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3427995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585A9D8-647C-4376-90F1-77706AC3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4136906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33D7445-8BA8-4869-B59D-7B8F5E7F2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4285120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B26463-1519-4C53-B077-7920CA63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4285120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DBF5D2-CF60-4DE2-85DC-64B4EF8F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5909143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ADBA87A-FAB2-4EF6-A9C0-27E938906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5142746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6124 h 857125"/>
                <a:gd name="connsiteX5" fmla="*/ 604209 w 677438"/>
                <a:gd name="connsiteY5" fmla="*/ 793053 h 857125"/>
                <a:gd name="connsiteX6" fmla="*/ 498744 w 677438"/>
                <a:gd name="connsiteY6" fmla="*/ 846381 h 857125"/>
                <a:gd name="connsiteX7" fmla="*/ 480846 w 677438"/>
                <a:gd name="connsiteY7" fmla="*/ 857125 h 857125"/>
                <a:gd name="connsiteX8" fmla="*/ 0 w 677438"/>
                <a:gd name="connsiteY8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6124"/>
                  </a:lnTo>
                  <a:lnTo>
                    <a:pt x="604209" y="793053"/>
                  </a:lnTo>
                  <a:cubicBezTo>
                    <a:pt x="567948" y="808852"/>
                    <a:pt x="532749" y="826684"/>
                    <a:pt x="498744" y="846381"/>
                  </a:cubicBez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6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4EC810A-8842-4E45-8D1C-CFCBAC0D6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5142746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E6404226-39E8-4CA1-9D71-E20E5EA60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5851657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D14401F-0804-4B9B-B440-F08E58D6D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5999871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0B0970-3DB8-4C96-8B55-85EA59994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5999871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EF93454-3DB6-4AFF-B347-619048206D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3" y="0"/>
            <a:ext cx="50831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5E683214-2996-414F-AD3D-6BEDBE3BF1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1" y="1603100"/>
            <a:ext cx="5156707" cy="479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667728-337D-4646-BA19-011D63211177}"/>
              </a:ext>
            </a:extLst>
          </p:cNvPr>
          <p:cNvGrpSpPr/>
          <p:nvPr userDrawn="1"/>
        </p:nvGrpSpPr>
        <p:grpSpPr>
          <a:xfrm>
            <a:off x="10804144" y="0"/>
            <a:ext cx="1387856" cy="6858000"/>
            <a:chOff x="10804144" y="0"/>
            <a:chExt cx="1387856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03C123-8DF7-482D-A8C4-39C671F31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5376" y="766397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B5283C9-8556-48A7-A0B1-1E046B4EFC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562" y="0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2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D8AE1830-7E44-402A-A97A-A80FF28DE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0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C132C75-FE2E-4105-812F-AB6DD379CA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708911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2C1D892F-F10C-48B9-9D5A-51F21E3F5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857125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4AD4936-AD69-4E32-A843-05E77EC78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1268" y="857125"/>
              <a:ext cx="530732" cy="858129"/>
            </a:xfrm>
            <a:custGeom>
              <a:avLst/>
              <a:gdLst>
                <a:gd name="connsiteX0" fmla="*/ 334108 w 530732"/>
                <a:gd name="connsiteY0" fmla="*/ 0 h 858129"/>
                <a:gd name="connsiteX1" fmla="*/ 472524 w 530732"/>
                <a:gd name="connsiteY1" fmla="*/ 70864 h 858129"/>
                <a:gd name="connsiteX2" fmla="*/ 530732 w 530732"/>
                <a:gd name="connsiteY2" fmla="*/ 92351 h 858129"/>
                <a:gd name="connsiteX3" fmla="*/ 530732 w 530732"/>
                <a:gd name="connsiteY3" fmla="*/ 235808 h 858129"/>
                <a:gd name="connsiteX4" fmla="*/ 463127 w 530732"/>
                <a:gd name="connsiteY4" fmla="*/ 269881 h 858129"/>
                <a:gd name="connsiteX5" fmla="*/ 224329 w 530732"/>
                <a:gd name="connsiteY5" fmla="*/ 540657 h 858129"/>
                <a:gd name="connsiteX6" fmla="*/ 156315 w 530732"/>
                <a:gd name="connsiteY6" fmla="*/ 759068 h 858129"/>
                <a:gd name="connsiteX7" fmla="*/ 149155 w 530732"/>
                <a:gd name="connsiteY7" fmla="*/ 834259 h 858129"/>
                <a:gd name="connsiteX8" fmla="*/ 149155 w 530732"/>
                <a:gd name="connsiteY8" fmla="*/ 858129 h 858129"/>
                <a:gd name="connsiteX9" fmla="*/ 0 w 530732"/>
                <a:gd name="connsiteY9" fmla="*/ 331794 h 858129"/>
                <a:gd name="connsiteX10" fmla="*/ 334108 w 530732"/>
                <a:gd name="connsiteY10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732" h="858129">
                  <a:moveTo>
                    <a:pt x="334108" y="0"/>
                  </a:moveTo>
                  <a:cubicBezTo>
                    <a:pt x="334108" y="0"/>
                    <a:pt x="385119" y="34910"/>
                    <a:pt x="472524" y="70864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cubicBezTo>
                    <a:pt x="149155" y="842614"/>
                    <a:pt x="149155" y="849775"/>
                    <a:pt x="149155" y="858129"/>
                  </a:cubicBezTo>
                  <a:cubicBezTo>
                    <a:pt x="149155" y="858129"/>
                    <a:pt x="157508" y="580043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429B5CC-8E99-4099-AE68-DF0D9DD8C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5376" y="2481148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78BC6FA-37C0-4A2D-A7D1-29FB6CCC39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562" y="1714751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71FC3C5-463B-420A-BF6A-5527D50F97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1714751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0A65CA77-3EBC-4916-B4BF-2669DEB07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2423662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CE2DC0D-FB96-4A4F-9B8B-8EA6493A3D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2571876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D32976A-6E1E-411B-A1FF-5BDA1BCFCF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1268" y="2571876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4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510E72-87F7-4E09-8EBF-A5ED92420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5376" y="4194392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789116-EDD8-4318-8809-D189507A8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562" y="3427995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B731E1E8-7CFB-4C15-9738-3C3CFA20EF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3427995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AF24A2AC-A347-48BC-BC8F-F79555739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4136906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3CD16F25-B9A0-40B6-97A3-D1B5A4B4E9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4285120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142A59C-3E87-46B5-9696-3A48145C0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1268" y="4285120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61D569-1D24-4B4A-8CC8-7AA31EC5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5376" y="5909143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0F9F133-1106-41FD-B3A2-26BF114EB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562" y="5142746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6124 h 857125"/>
                <a:gd name="connsiteX5" fmla="*/ 604209 w 677438"/>
                <a:gd name="connsiteY5" fmla="*/ 793053 h 857125"/>
                <a:gd name="connsiteX6" fmla="*/ 498744 w 677438"/>
                <a:gd name="connsiteY6" fmla="*/ 846381 h 857125"/>
                <a:gd name="connsiteX7" fmla="*/ 480846 w 677438"/>
                <a:gd name="connsiteY7" fmla="*/ 857125 h 857125"/>
                <a:gd name="connsiteX8" fmla="*/ 0 w 677438"/>
                <a:gd name="connsiteY8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6124"/>
                  </a:lnTo>
                  <a:lnTo>
                    <a:pt x="604209" y="793053"/>
                  </a:lnTo>
                  <a:cubicBezTo>
                    <a:pt x="567948" y="808852"/>
                    <a:pt x="532749" y="826684"/>
                    <a:pt x="498744" y="846381"/>
                  </a:cubicBez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6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C69617F4-0B9F-4A89-81A6-FECF64FA3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5142746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4E216CCD-6ABA-4A1C-95F4-6C34082A4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5851657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C5F18E68-C79F-480B-B4F7-A1FA971A21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5999871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A370F90-E74E-49DA-97A6-ABCC35078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1268" y="5999871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5457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440"/>
            <a:ext cx="10972800" cy="101451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8927"/>
            <a:ext cx="10972800" cy="4277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6750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bon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C071D41-4D49-4839-AD39-6B3C52A08F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6327"/>
            <a:ext cx="4216400" cy="5481673"/>
          </a:xfrm>
          <a:custGeom>
            <a:avLst/>
            <a:gdLst>
              <a:gd name="connsiteX0" fmla="*/ 2680851 w 4216400"/>
              <a:gd name="connsiteY0" fmla="*/ 0 h 5481673"/>
              <a:gd name="connsiteX1" fmla="*/ 4073931 w 4216400"/>
              <a:gd name="connsiteY1" fmla="*/ 210614 h 5481673"/>
              <a:gd name="connsiteX2" fmla="*/ 4216400 w 4216400"/>
              <a:gd name="connsiteY2" fmla="*/ 258820 h 5481673"/>
              <a:gd name="connsiteX3" fmla="*/ 4216400 w 4216400"/>
              <a:gd name="connsiteY3" fmla="*/ 5481673 h 5481673"/>
              <a:gd name="connsiteX4" fmla="*/ 0 w 4216400"/>
              <a:gd name="connsiteY4" fmla="*/ 5481673 h 5481673"/>
              <a:gd name="connsiteX5" fmla="*/ 0 w 4216400"/>
              <a:gd name="connsiteY5" fmla="*/ 846608 h 5481673"/>
              <a:gd name="connsiteX6" fmla="*/ 179666 w 4216400"/>
              <a:gd name="connsiteY6" fmla="*/ 722867 h 5481673"/>
              <a:gd name="connsiteX7" fmla="*/ 2680851 w 4216400"/>
              <a:gd name="connsiteY7" fmla="*/ 0 h 548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6400" h="5481673">
                <a:moveTo>
                  <a:pt x="2680851" y="0"/>
                </a:moveTo>
                <a:cubicBezTo>
                  <a:pt x="3165966" y="0"/>
                  <a:pt x="3633857" y="73737"/>
                  <a:pt x="4073931" y="210614"/>
                </a:cubicBezTo>
                <a:lnTo>
                  <a:pt x="4216400" y="258820"/>
                </a:lnTo>
                <a:lnTo>
                  <a:pt x="4216400" y="5481673"/>
                </a:lnTo>
                <a:lnTo>
                  <a:pt x="0" y="5481673"/>
                </a:lnTo>
                <a:lnTo>
                  <a:pt x="0" y="846608"/>
                </a:lnTo>
                <a:lnTo>
                  <a:pt x="179666" y="722867"/>
                </a:lnTo>
                <a:cubicBezTo>
                  <a:pt x="903359" y="265024"/>
                  <a:pt x="1761154" y="0"/>
                  <a:pt x="2680851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tIns="731520" bIns="0" anchor="t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88F0FE-5942-4745-B4DB-D048CF6F7E0A}"/>
              </a:ext>
            </a:extLst>
          </p:cNvPr>
          <p:cNvSpPr/>
          <p:nvPr userDrawn="1"/>
        </p:nvSpPr>
        <p:spPr>
          <a:xfrm>
            <a:off x="-3" y="0"/>
            <a:ext cx="4216403" cy="2236522"/>
          </a:xfrm>
          <a:custGeom>
            <a:avLst/>
            <a:gdLst>
              <a:gd name="connsiteX0" fmla="*/ 0 w 4216402"/>
              <a:gd name="connsiteY0" fmla="*/ 0 h 2236522"/>
              <a:gd name="connsiteX1" fmla="*/ 4216401 w 4216402"/>
              <a:gd name="connsiteY1" fmla="*/ 0 h 2236522"/>
              <a:gd name="connsiteX2" fmla="*/ 4216401 w 4216402"/>
              <a:gd name="connsiteY2" fmla="*/ 19050 h 2236522"/>
              <a:gd name="connsiteX3" fmla="*/ 4216402 w 4216402"/>
              <a:gd name="connsiteY3" fmla="*/ 19050 h 2236522"/>
              <a:gd name="connsiteX4" fmla="*/ 4216402 w 4216402"/>
              <a:gd name="connsiteY4" fmla="*/ 881061 h 2236522"/>
              <a:gd name="connsiteX5" fmla="*/ 4216402 w 4216402"/>
              <a:gd name="connsiteY5" fmla="*/ 1218574 h 2236522"/>
              <a:gd name="connsiteX6" fmla="*/ 4216402 w 4216402"/>
              <a:gd name="connsiteY6" fmla="*/ 1263649 h 2236522"/>
              <a:gd name="connsiteX7" fmla="*/ 4216402 w 4216402"/>
              <a:gd name="connsiteY7" fmla="*/ 1645618 h 2236522"/>
              <a:gd name="connsiteX8" fmla="*/ 4033342 w 4216402"/>
              <a:gd name="connsiteY8" fmla="*/ 1583678 h 2236522"/>
              <a:gd name="connsiteX9" fmla="*/ 2669028 w 4216402"/>
              <a:gd name="connsiteY9" fmla="*/ 1377413 h 2236522"/>
              <a:gd name="connsiteX10" fmla="*/ 219490 w 4216402"/>
              <a:gd name="connsiteY10" fmla="*/ 2085353 h 2236522"/>
              <a:gd name="connsiteX11" fmla="*/ 1 w 4216402"/>
              <a:gd name="connsiteY11" fmla="*/ 2236522 h 2236522"/>
              <a:gd name="connsiteX12" fmla="*/ 1 w 4216402"/>
              <a:gd name="connsiteY12" fmla="*/ 247650 h 2236522"/>
              <a:gd name="connsiteX13" fmla="*/ 0 w 4216402"/>
              <a:gd name="connsiteY13" fmla="*/ 247650 h 22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6402" h="2236522">
                <a:moveTo>
                  <a:pt x="0" y="0"/>
                </a:moveTo>
                <a:lnTo>
                  <a:pt x="4216401" y="0"/>
                </a:lnTo>
                <a:lnTo>
                  <a:pt x="4216401" y="19050"/>
                </a:lnTo>
                <a:lnTo>
                  <a:pt x="4216402" y="19050"/>
                </a:lnTo>
                <a:lnTo>
                  <a:pt x="4216402" y="881061"/>
                </a:lnTo>
                <a:lnTo>
                  <a:pt x="4216402" y="1218574"/>
                </a:lnTo>
                <a:lnTo>
                  <a:pt x="4216402" y="1263649"/>
                </a:lnTo>
                <a:lnTo>
                  <a:pt x="4216402" y="1645618"/>
                </a:lnTo>
                <a:lnTo>
                  <a:pt x="4033342" y="1583678"/>
                </a:lnTo>
                <a:cubicBezTo>
                  <a:pt x="3602355" y="1449627"/>
                  <a:pt x="3144125" y="1377413"/>
                  <a:pt x="2669028" y="1377413"/>
                </a:cubicBezTo>
                <a:cubicBezTo>
                  <a:pt x="1768322" y="1377413"/>
                  <a:pt x="928239" y="1636964"/>
                  <a:pt x="219490" y="2085353"/>
                </a:cubicBezTo>
                <a:lnTo>
                  <a:pt x="1" y="2236522"/>
                </a:lnTo>
                <a:lnTo>
                  <a:pt x="1" y="247650"/>
                </a:lnTo>
                <a:lnTo>
                  <a:pt x="0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2BF47B-0413-44FB-AD9C-6BD5558B4FB4}"/>
              </a:ext>
            </a:extLst>
          </p:cNvPr>
          <p:cNvSpPr/>
          <p:nvPr/>
        </p:nvSpPr>
        <p:spPr>
          <a:xfrm>
            <a:off x="-3" y="0"/>
            <a:ext cx="4216403" cy="2236522"/>
          </a:xfrm>
          <a:custGeom>
            <a:avLst/>
            <a:gdLst>
              <a:gd name="connsiteX0" fmla="*/ 0 w 4216402"/>
              <a:gd name="connsiteY0" fmla="*/ 0 h 2236522"/>
              <a:gd name="connsiteX1" fmla="*/ 4216401 w 4216402"/>
              <a:gd name="connsiteY1" fmla="*/ 0 h 2236522"/>
              <a:gd name="connsiteX2" fmla="*/ 4216401 w 4216402"/>
              <a:gd name="connsiteY2" fmla="*/ 19050 h 2236522"/>
              <a:gd name="connsiteX3" fmla="*/ 4216402 w 4216402"/>
              <a:gd name="connsiteY3" fmla="*/ 19050 h 2236522"/>
              <a:gd name="connsiteX4" fmla="*/ 4216402 w 4216402"/>
              <a:gd name="connsiteY4" fmla="*/ 881061 h 2236522"/>
              <a:gd name="connsiteX5" fmla="*/ 4216402 w 4216402"/>
              <a:gd name="connsiteY5" fmla="*/ 1218574 h 2236522"/>
              <a:gd name="connsiteX6" fmla="*/ 4216402 w 4216402"/>
              <a:gd name="connsiteY6" fmla="*/ 1263649 h 2236522"/>
              <a:gd name="connsiteX7" fmla="*/ 4216402 w 4216402"/>
              <a:gd name="connsiteY7" fmla="*/ 1645618 h 2236522"/>
              <a:gd name="connsiteX8" fmla="*/ 4033342 w 4216402"/>
              <a:gd name="connsiteY8" fmla="*/ 1583678 h 2236522"/>
              <a:gd name="connsiteX9" fmla="*/ 2669028 w 4216402"/>
              <a:gd name="connsiteY9" fmla="*/ 1377413 h 2236522"/>
              <a:gd name="connsiteX10" fmla="*/ 219490 w 4216402"/>
              <a:gd name="connsiteY10" fmla="*/ 2085353 h 2236522"/>
              <a:gd name="connsiteX11" fmla="*/ 1 w 4216402"/>
              <a:gd name="connsiteY11" fmla="*/ 2236522 h 2236522"/>
              <a:gd name="connsiteX12" fmla="*/ 1 w 4216402"/>
              <a:gd name="connsiteY12" fmla="*/ 247650 h 2236522"/>
              <a:gd name="connsiteX13" fmla="*/ 0 w 4216402"/>
              <a:gd name="connsiteY13" fmla="*/ 247650 h 22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6402" h="2236522">
                <a:moveTo>
                  <a:pt x="0" y="0"/>
                </a:moveTo>
                <a:lnTo>
                  <a:pt x="4216401" y="0"/>
                </a:lnTo>
                <a:lnTo>
                  <a:pt x="4216401" y="19050"/>
                </a:lnTo>
                <a:lnTo>
                  <a:pt x="4216402" y="19050"/>
                </a:lnTo>
                <a:lnTo>
                  <a:pt x="4216402" y="881061"/>
                </a:lnTo>
                <a:lnTo>
                  <a:pt x="4216402" y="1218574"/>
                </a:lnTo>
                <a:lnTo>
                  <a:pt x="4216402" y="1263649"/>
                </a:lnTo>
                <a:lnTo>
                  <a:pt x="4216402" y="1645618"/>
                </a:lnTo>
                <a:lnTo>
                  <a:pt x="4033342" y="1583678"/>
                </a:lnTo>
                <a:cubicBezTo>
                  <a:pt x="3602355" y="1449627"/>
                  <a:pt x="3144125" y="1377413"/>
                  <a:pt x="2669028" y="1377413"/>
                </a:cubicBezTo>
                <a:cubicBezTo>
                  <a:pt x="1768322" y="1377413"/>
                  <a:pt x="928239" y="1636964"/>
                  <a:pt x="219490" y="2085353"/>
                </a:cubicBezTo>
                <a:lnTo>
                  <a:pt x="1" y="2236522"/>
                </a:lnTo>
                <a:lnTo>
                  <a:pt x="1" y="247650"/>
                </a:lnTo>
                <a:lnTo>
                  <a:pt x="0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6B70480-A1C0-4EB3-A7CD-A62521E1D0E3}"/>
              </a:ext>
            </a:extLst>
          </p:cNvPr>
          <p:cNvSpPr/>
          <p:nvPr/>
        </p:nvSpPr>
        <p:spPr>
          <a:xfrm>
            <a:off x="2" y="1"/>
            <a:ext cx="2894740" cy="1008018"/>
          </a:xfrm>
          <a:custGeom>
            <a:avLst/>
            <a:gdLst>
              <a:gd name="connsiteX0" fmla="*/ 0 w 2840031"/>
              <a:gd name="connsiteY0" fmla="*/ 0 h 988967"/>
              <a:gd name="connsiteX1" fmla="*/ 2840031 w 2840031"/>
              <a:gd name="connsiteY1" fmla="*/ 0 h 988967"/>
              <a:gd name="connsiteX2" fmla="*/ 2576439 w 2840031"/>
              <a:gd name="connsiteY2" fmla="*/ 148753 h 988967"/>
              <a:gd name="connsiteX3" fmla="*/ 377699 w 2840031"/>
              <a:gd name="connsiteY3" fmla="*/ 925462 h 988967"/>
              <a:gd name="connsiteX4" fmla="*/ 0 w 2840031"/>
              <a:gd name="connsiteY4" fmla="*/ 988967 h 9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031" h="988967">
                <a:moveTo>
                  <a:pt x="0" y="0"/>
                </a:moveTo>
                <a:lnTo>
                  <a:pt x="2840031" y="0"/>
                </a:lnTo>
                <a:lnTo>
                  <a:pt x="2576439" y="148753"/>
                </a:lnTo>
                <a:cubicBezTo>
                  <a:pt x="1896769" y="510391"/>
                  <a:pt x="1156619" y="774457"/>
                  <a:pt x="377699" y="925462"/>
                </a:cubicBezTo>
                <a:lnTo>
                  <a:pt x="0" y="9889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31A3FB0-BC07-46A8-9E49-F020F3C37110}"/>
              </a:ext>
            </a:extLst>
          </p:cNvPr>
          <p:cNvSpPr/>
          <p:nvPr/>
        </p:nvSpPr>
        <p:spPr>
          <a:xfrm>
            <a:off x="-3" y="0"/>
            <a:ext cx="4216403" cy="1629738"/>
          </a:xfrm>
          <a:custGeom>
            <a:avLst/>
            <a:gdLst>
              <a:gd name="connsiteX0" fmla="*/ 2831372 w 4216402"/>
              <a:gd name="connsiteY0" fmla="*/ 0 h 1629738"/>
              <a:gd name="connsiteX1" fmla="*/ 3033835 w 4216402"/>
              <a:gd name="connsiteY1" fmla="*/ 0 h 1629738"/>
              <a:gd name="connsiteX2" fmla="*/ 3293708 w 4216402"/>
              <a:gd name="connsiteY2" fmla="*/ 163115 h 1629738"/>
              <a:gd name="connsiteX3" fmla="*/ 4043876 w 4216402"/>
              <a:gd name="connsiteY3" fmla="*/ 727496 h 1629738"/>
              <a:gd name="connsiteX4" fmla="*/ 4216402 w 4216402"/>
              <a:gd name="connsiteY4" fmla="*/ 880567 h 1629738"/>
              <a:gd name="connsiteX5" fmla="*/ 4216402 w 4216402"/>
              <a:gd name="connsiteY5" fmla="*/ 1629738 h 1629738"/>
              <a:gd name="connsiteX6" fmla="*/ 4089535 w 4216402"/>
              <a:gd name="connsiteY6" fmla="*/ 1586812 h 1629738"/>
              <a:gd name="connsiteX7" fmla="*/ 2689268 w 4216402"/>
              <a:gd name="connsiteY7" fmla="*/ 1375111 h 1629738"/>
              <a:gd name="connsiteX8" fmla="*/ 1358341 w 4216402"/>
              <a:gd name="connsiteY8" fmla="*/ 1565832 h 1629738"/>
              <a:gd name="connsiteX9" fmla="*/ 1215339 w 4216402"/>
              <a:gd name="connsiteY9" fmla="*/ 1613414 h 1629738"/>
              <a:gd name="connsiteX10" fmla="*/ 932345 w 4216402"/>
              <a:gd name="connsiteY10" fmla="*/ 1492372 h 1629738"/>
              <a:gd name="connsiteX11" fmla="*/ 305847 w 4216402"/>
              <a:gd name="connsiteY11" fmla="*/ 1285260 h 1629738"/>
              <a:gd name="connsiteX12" fmla="*/ 0 w 4216402"/>
              <a:gd name="connsiteY12" fmla="*/ 1213772 h 1629738"/>
              <a:gd name="connsiteX13" fmla="*/ 0 w 4216402"/>
              <a:gd name="connsiteY13" fmla="*/ 987770 h 1629738"/>
              <a:gd name="connsiteX14" fmla="*/ 337586 w 4216402"/>
              <a:gd name="connsiteY14" fmla="*/ 931006 h 1629738"/>
              <a:gd name="connsiteX15" fmla="*/ 2594439 w 4216402"/>
              <a:gd name="connsiteY15" fmla="*/ 133717 h 162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6402" h="1629738">
                <a:moveTo>
                  <a:pt x="2831372" y="0"/>
                </a:moveTo>
                <a:lnTo>
                  <a:pt x="3033835" y="0"/>
                </a:lnTo>
                <a:lnTo>
                  <a:pt x="3293708" y="163115"/>
                </a:lnTo>
                <a:cubicBezTo>
                  <a:pt x="3555552" y="336934"/>
                  <a:pt x="3806057" y="525061"/>
                  <a:pt x="4043876" y="727496"/>
                </a:cubicBezTo>
                <a:lnTo>
                  <a:pt x="4216402" y="880567"/>
                </a:lnTo>
                <a:lnTo>
                  <a:pt x="4216402" y="1629738"/>
                </a:lnTo>
                <a:lnTo>
                  <a:pt x="4089535" y="1586812"/>
                </a:lnTo>
                <a:cubicBezTo>
                  <a:pt x="3647190" y="1449229"/>
                  <a:pt x="3176884" y="1375111"/>
                  <a:pt x="2689268" y="1375111"/>
                </a:cubicBezTo>
                <a:cubicBezTo>
                  <a:pt x="2227046" y="1375111"/>
                  <a:pt x="1780381" y="1441709"/>
                  <a:pt x="1358341" y="1565832"/>
                </a:cubicBezTo>
                <a:lnTo>
                  <a:pt x="1215339" y="1613414"/>
                </a:lnTo>
                <a:lnTo>
                  <a:pt x="932345" y="1492372"/>
                </a:lnTo>
                <a:cubicBezTo>
                  <a:pt x="728813" y="1412007"/>
                  <a:pt x="519733" y="1342718"/>
                  <a:pt x="305847" y="1285260"/>
                </a:cubicBezTo>
                <a:lnTo>
                  <a:pt x="0" y="1213772"/>
                </a:lnTo>
                <a:lnTo>
                  <a:pt x="0" y="987770"/>
                </a:lnTo>
                <a:lnTo>
                  <a:pt x="337586" y="931006"/>
                </a:lnTo>
                <a:cubicBezTo>
                  <a:pt x="1137092" y="775999"/>
                  <a:pt x="1896805" y="504938"/>
                  <a:pt x="2594439" y="133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7C2315-0065-44A2-A739-D529FAC252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3602" y="1603103"/>
            <a:ext cx="7061201" cy="4797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15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FF8C0-F378-43AE-97DE-E8182D84ED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3100"/>
            <a:ext cx="5638800" cy="4539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5871F0E-525B-4AA1-9201-FDA21B01BA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0990" y="3"/>
            <a:ext cx="5931012" cy="6492866"/>
          </a:xfrm>
          <a:custGeom>
            <a:avLst/>
            <a:gdLst>
              <a:gd name="connsiteX0" fmla="*/ 13142 w 5440610"/>
              <a:gd name="connsiteY0" fmla="*/ 0 h 5956007"/>
              <a:gd name="connsiteX1" fmla="*/ 5440610 w 5440610"/>
              <a:gd name="connsiteY1" fmla="*/ 0 h 5956007"/>
              <a:gd name="connsiteX2" fmla="*/ 5440610 w 5440610"/>
              <a:gd name="connsiteY2" fmla="*/ 5956007 h 5956007"/>
              <a:gd name="connsiteX3" fmla="*/ 0 w 5440610"/>
              <a:gd name="connsiteY3" fmla="*/ 381122 h 5956007"/>
              <a:gd name="connsiteX4" fmla="*/ 13142 w 5440610"/>
              <a:gd name="connsiteY4" fmla="*/ 0 h 595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0610" h="5956007">
                <a:moveTo>
                  <a:pt x="13142" y="0"/>
                </a:moveTo>
                <a:cubicBezTo>
                  <a:pt x="13142" y="0"/>
                  <a:pt x="13142" y="0"/>
                  <a:pt x="5440610" y="0"/>
                </a:cubicBezTo>
                <a:lnTo>
                  <a:pt x="5440610" y="5956007"/>
                </a:lnTo>
                <a:cubicBezTo>
                  <a:pt x="2423306" y="5882411"/>
                  <a:pt x="0" y="3414322"/>
                  <a:pt x="0" y="381122"/>
                </a:cubicBezTo>
                <a:cubicBezTo>
                  <a:pt x="0" y="252329"/>
                  <a:pt x="5257" y="123536"/>
                  <a:pt x="1314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tIns="73152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9614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412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105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 Ribbon Top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7B0C38-52D4-4843-B2FE-35082662FC37}"/>
              </a:ext>
            </a:extLst>
          </p:cNvPr>
          <p:cNvSpPr/>
          <p:nvPr userDrawn="1"/>
        </p:nvSpPr>
        <p:spPr>
          <a:xfrm>
            <a:off x="0" y="0"/>
            <a:ext cx="121920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9473B0-D03B-4034-A718-2E9456E6CB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794000"/>
            <a:ext cx="11277600" cy="360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3F32542E-F358-42E1-AA67-FA0A462E7B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5400000" flipH="1" flipV="1">
            <a:off x="9321355" y="-434520"/>
            <a:ext cx="2438399" cy="3302890"/>
            <a:chOff x="2471" y="306"/>
            <a:chExt cx="2736" cy="37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04C9249-72D8-4ABF-AB2D-D6AD04F1E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428"/>
              <a:ext cx="2238" cy="584"/>
            </a:xfrm>
            <a:custGeom>
              <a:avLst/>
              <a:gdLst>
                <a:gd name="T0" fmla="*/ 942 w 942"/>
                <a:gd name="T1" fmla="*/ 246 h 246"/>
                <a:gd name="T2" fmla="*/ 335 w 942"/>
                <a:gd name="T3" fmla="*/ 0 h 246"/>
                <a:gd name="T4" fmla="*/ 0 w 942"/>
                <a:gd name="T5" fmla="*/ 246 h 246"/>
                <a:gd name="T6" fmla="*/ 942 w 942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2" h="246">
                  <a:moveTo>
                    <a:pt x="942" y="246"/>
                  </a:moveTo>
                  <a:cubicBezTo>
                    <a:pt x="725" y="195"/>
                    <a:pt x="521" y="111"/>
                    <a:pt x="335" y="0"/>
                  </a:cubicBezTo>
                  <a:cubicBezTo>
                    <a:pt x="215" y="71"/>
                    <a:pt x="103" y="154"/>
                    <a:pt x="0" y="246"/>
                  </a:cubicBezTo>
                  <a:lnTo>
                    <a:pt x="942" y="2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DED55BC-FA67-408F-A92B-F32D8989C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761"/>
              <a:ext cx="1892" cy="1251"/>
            </a:xfrm>
            <a:custGeom>
              <a:avLst/>
              <a:gdLst>
                <a:gd name="T0" fmla="*/ 796 w 796"/>
                <a:gd name="T1" fmla="*/ 0 h 527"/>
                <a:gd name="T2" fmla="*/ 0 w 796"/>
                <a:gd name="T3" fmla="*/ 281 h 527"/>
                <a:gd name="T4" fmla="*/ 607 w 796"/>
                <a:gd name="T5" fmla="*/ 527 h 527"/>
                <a:gd name="T6" fmla="*/ 796 w 796"/>
                <a:gd name="T7" fmla="*/ 527 h 527"/>
                <a:gd name="T8" fmla="*/ 796 w 796"/>
                <a:gd name="T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527">
                  <a:moveTo>
                    <a:pt x="796" y="0"/>
                  </a:moveTo>
                  <a:cubicBezTo>
                    <a:pt x="509" y="41"/>
                    <a:pt x="239" y="138"/>
                    <a:pt x="0" y="281"/>
                  </a:cubicBezTo>
                  <a:cubicBezTo>
                    <a:pt x="186" y="392"/>
                    <a:pt x="390" y="476"/>
                    <a:pt x="607" y="527"/>
                  </a:cubicBezTo>
                  <a:cubicBezTo>
                    <a:pt x="796" y="527"/>
                    <a:pt x="796" y="527"/>
                    <a:pt x="796" y="527"/>
                  </a:cubicBezTo>
                  <a:lnTo>
                    <a:pt x="7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8FF7883-A10A-46AF-A565-59DACADFF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306"/>
              <a:ext cx="2736" cy="3122"/>
            </a:xfrm>
            <a:custGeom>
              <a:avLst/>
              <a:gdLst>
                <a:gd name="T0" fmla="*/ 0 w 1151"/>
                <a:gd name="T1" fmla="*/ 0 h 1315"/>
                <a:gd name="T2" fmla="*/ 0 w 1151"/>
                <a:gd name="T3" fmla="*/ 1051 h 1315"/>
                <a:gd name="T4" fmla="*/ 355 w 1151"/>
                <a:gd name="T5" fmla="*/ 1315 h 1315"/>
                <a:gd name="T6" fmla="*/ 1151 w 1151"/>
                <a:gd name="T7" fmla="*/ 1034 h 1315"/>
                <a:gd name="T8" fmla="*/ 1151 w 1151"/>
                <a:gd name="T9" fmla="*/ 981 h 1315"/>
                <a:gd name="T10" fmla="*/ 0 w 1151"/>
                <a:gd name="T11" fmla="*/ 0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1" h="1315">
                  <a:moveTo>
                    <a:pt x="0" y="0"/>
                  </a:moveTo>
                  <a:cubicBezTo>
                    <a:pt x="0" y="1051"/>
                    <a:pt x="0" y="1051"/>
                    <a:pt x="0" y="1051"/>
                  </a:cubicBezTo>
                  <a:cubicBezTo>
                    <a:pt x="108" y="1151"/>
                    <a:pt x="227" y="1239"/>
                    <a:pt x="355" y="1315"/>
                  </a:cubicBezTo>
                  <a:cubicBezTo>
                    <a:pt x="594" y="1172"/>
                    <a:pt x="864" y="1075"/>
                    <a:pt x="1151" y="1034"/>
                  </a:cubicBezTo>
                  <a:cubicBezTo>
                    <a:pt x="1151" y="981"/>
                    <a:pt x="1151" y="981"/>
                    <a:pt x="1151" y="981"/>
                  </a:cubicBezTo>
                  <a:cubicBezTo>
                    <a:pt x="620" y="875"/>
                    <a:pt x="186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5539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D055A-C869-49AC-A1EE-00987BC43343}"/>
              </a:ext>
            </a:extLst>
          </p:cNvPr>
          <p:cNvSpPr/>
          <p:nvPr/>
        </p:nvSpPr>
        <p:spPr>
          <a:xfrm>
            <a:off x="0" y="0"/>
            <a:ext cx="121888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3990917-8289-4366-9820-DCCB5774B57F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293791" y="3363865"/>
            <a:ext cx="4469244" cy="2519029"/>
          </a:xfrm>
          <a:custGeom>
            <a:avLst/>
            <a:gdLst>
              <a:gd name="T0" fmla="*/ 440 w 440"/>
              <a:gd name="T1" fmla="*/ 248 h 248"/>
              <a:gd name="T2" fmla="*/ 440 w 440"/>
              <a:gd name="T3" fmla="*/ 0 h 248"/>
              <a:gd name="T4" fmla="*/ 0 w 440"/>
              <a:gd name="T5" fmla="*/ 124 h 248"/>
              <a:gd name="T6" fmla="*/ 440 w 440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48">
                <a:moveTo>
                  <a:pt x="440" y="248"/>
                </a:moveTo>
                <a:cubicBezTo>
                  <a:pt x="440" y="0"/>
                  <a:pt x="440" y="0"/>
                  <a:pt x="440" y="0"/>
                </a:cubicBezTo>
                <a:cubicBezTo>
                  <a:pt x="278" y="0"/>
                  <a:pt x="128" y="46"/>
                  <a:pt x="0" y="124"/>
                </a:cubicBezTo>
                <a:cubicBezTo>
                  <a:pt x="128" y="203"/>
                  <a:pt x="278" y="248"/>
                  <a:pt x="440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F8601C-2D2D-40FE-87CE-AB9F4DF61DF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137703" y="2803706"/>
            <a:ext cx="6442866" cy="1665726"/>
          </a:xfrm>
          <a:custGeom>
            <a:avLst/>
            <a:gdLst>
              <a:gd name="connsiteX0" fmla="*/ 0 w 6442866"/>
              <a:gd name="connsiteY0" fmla="*/ 0 h 1665726"/>
              <a:gd name="connsiteX1" fmla="*/ 4258934 w 6442866"/>
              <a:gd name="connsiteY1" fmla="*/ 0 h 1665726"/>
              <a:gd name="connsiteX2" fmla="*/ 4306966 w 6442866"/>
              <a:gd name="connsiteY2" fmla="*/ 19644 h 1665726"/>
              <a:gd name="connsiteX3" fmla="*/ 5975656 w 6442866"/>
              <a:gd name="connsiteY3" fmla="*/ 395496 h 1665726"/>
              <a:gd name="connsiteX4" fmla="*/ 6128007 w 6442866"/>
              <a:gd name="connsiteY4" fmla="*/ 405657 h 1665726"/>
              <a:gd name="connsiteX5" fmla="*/ 6442866 w 6442866"/>
              <a:gd name="connsiteY5" fmla="*/ 405657 h 1665726"/>
              <a:gd name="connsiteX6" fmla="*/ 6128007 w 6442866"/>
              <a:gd name="connsiteY6" fmla="*/ 415819 h 1665726"/>
              <a:gd name="connsiteX7" fmla="*/ 6016283 w 6442866"/>
              <a:gd name="connsiteY7" fmla="*/ 415819 h 1665726"/>
              <a:gd name="connsiteX8" fmla="*/ 2126252 w 6442866"/>
              <a:gd name="connsiteY8" fmla="*/ 1574269 h 1665726"/>
              <a:gd name="connsiteX9" fmla="*/ 1973901 w 6442866"/>
              <a:gd name="connsiteY9" fmla="*/ 1665726 h 1665726"/>
              <a:gd name="connsiteX10" fmla="*/ 297404 w 6442866"/>
              <a:gd name="connsiteY10" fmla="*/ 325633 h 16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2866" h="1665726">
                <a:moveTo>
                  <a:pt x="0" y="0"/>
                </a:moveTo>
                <a:lnTo>
                  <a:pt x="4258934" y="0"/>
                </a:lnTo>
                <a:lnTo>
                  <a:pt x="4306966" y="19644"/>
                </a:lnTo>
                <a:cubicBezTo>
                  <a:pt x="4832666" y="220442"/>
                  <a:pt x="5392913" y="349767"/>
                  <a:pt x="5975656" y="395496"/>
                </a:cubicBezTo>
                <a:cubicBezTo>
                  <a:pt x="6026440" y="395496"/>
                  <a:pt x="6077224" y="395496"/>
                  <a:pt x="6128007" y="405657"/>
                </a:cubicBezTo>
                <a:cubicBezTo>
                  <a:pt x="6229575" y="405657"/>
                  <a:pt x="6331142" y="405657"/>
                  <a:pt x="6442866" y="405657"/>
                </a:cubicBezTo>
                <a:cubicBezTo>
                  <a:pt x="6331142" y="405657"/>
                  <a:pt x="6229575" y="415819"/>
                  <a:pt x="6128007" y="415819"/>
                </a:cubicBezTo>
                <a:cubicBezTo>
                  <a:pt x="6087380" y="415819"/>
                  <a:pt x="6046753" y="415819"/>
                  <a:pt x="6016283" y="415819"/>
                </a:cubicBezTo>
                <a:cubicBezTo>
                  <a:pt x="4604496" y="486952"/>
                  <a:pt x="3284120" y="903588"/>
                  <a:pt x="2126252" y="1574269"/>
                </a:cubicBezTo>
                <a:cubicBezTo>
                  <a:pt x="2075468" y="1604754"/>
                  <a:pt x="2024684" y="1635240"/>
                  <a:pt x="1973901" y="1665726"/>
                </a:cubicBezTo>
                <a:cubicBezTo>
                  <a:pt x="1359418" y="1289738"/>
                  <a:pt x="796354" y="838806"/>
                  <a:pt x="297404" y="325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DACE58-8282-48B1-94E1-A29C0BE28179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34136" y="-1834136"/>
            <a:ext cx="6858003" cy="10526275"/>
          </a:xfrm>
          <a:custGeom>
            <a:avLst/>
            <a:gdLst>
              <a:gd name="connsiteX0" fmla="*/ 0 w 6858003"/>
              <a:gd name="connsiteY0" fmla="*/ 10526275 h 10526275"/>
              <a:gd name="connsiteX1" fmla="*/ 0 w 6858003"/>
              <a:gd name="connsiteY1" fmla="*/ 3664852 h 10526275"/>
              <a:gd name="connsiteX2" fmla="*/ 86932 w 6858003"/>
              <a:gd name="connsiteY2" fmla="*/ 3857078 h 10526275"/>
              <a:gd name="connsiteX3" fmla="*/ 0 w 6858003"/>
              <a:gd name="connsiteY3" fmla="*/ 3659518 h 10526275"/>
              <a:gd name="connsiteX4" fmla="*/ 1 w 6858003"/>
              <a:gd name="connsiteY4" fmla="*/ 2165017 h 10526275"/>
              <a:gd name="connsiteX5" fmla="*/ 13937 w 6858003"/>
              <a:gd name="connsiteY5" fmla="*/ 2145879 h 10526275"/>
              <a:gd name="connsiteX6" fmla="*/ 2388758 w 6858003"/>
              <a:gd name="connsiteY6" fmla="*/ 0 h 10526275"/>
              <a:gd name="connsiteX7" fmla="*/ 6604068 w 6858003"/>
              <a:gd name="connsiteY7" fmla="*/ 1259792 h 10526275"/>
              <a:gd name="connsiteX8" fmla="*/ 6858003 w 6858003"/>
              <a:gd name="connsiteY8" fmla="*/ 1259792 h 10526275"/>
              <a:gd name="connsiteX9" fmla="*/ 6604068 w 6858003"/>
              <a:gd name="connsiteY9" fmla="*/ 1269952 h 10526275"/>
              <a:gd name="connsiteX10" fmla="*/ 6350134 w 6858003"/>
              <a:gd name="connsiteY10" fmla="*/ 1280110 h 10526275"/>
              <a:gd name="connsiteX11" fmla="*/ 1454280 w 6858003"/>
              <a:gd name="connsiteY11" fmla="*/ 4602300 h 10526275"/>
              <a:gd name="connsiteX12" fmla="*/ 875310 w 6858003"/>
              <a:gd name="connsiteY12" fmla="*/ 6461508 h 10526275"/>
              <a:gd name="connsiteX13" fmla="*/ 814365 w 6858003"/>
              <a:gd name="connsiteY13" fmla="*/ 7101563 h 10526275"/>
              <a:gd name="connsiteX14" fmla="*/ 814365 w 6858003"/>
              <a:gd name="connsiteY14" fmla="*/ 7170568 h 10526275"/>
              <a:gd name="connsiteX15" fmla="*/ 813916 w 6858003"/>
              <a:gd name="connsiteY15" fmla="*/ 7141376 h 10526275"/>
              <a:gd name="connsiteX16" fmla="*/ 804525 w 6858003"/>
              <a:gd name="connsiteY16" fmla="*/ 6901863 h 10526275"/>
              <a:gd name="connsiteX17" fmla="*/ 798296 w 6858003"/>
              <a:gd name="connsiteY17" fmla="*/ 6802134 h 10526275"/>
              <a:gd name="connsiteX18" fmla="*/ 813830 w 6858003"/>
              <a:gd name="connsiteY18" fmla="*/ 7272384 h 10526275"/>
              <a:gd name="connsiteX19" fmla="*/ 814365 w 6858003"/>
              <a:gd name="connsiteY19" fmla="*/ 7272384 h 10526275"/>
              <a:gd name="connsiteX20" fmla="*/ 814365 w 6858003"/>
              <a:gd name="connsiteY20" fmla="*/ 7203159 h 10526275"/>
              <a:gd name="connsiteX21" fmla="*/ 814365 w 6858003"/>
              <a:gd name="connsiteY21" fmla="*/ 7170568 h 10526275"/>
              <a:gd name="connsiteX22" fmla="*/ 814802 w 6858003"/>
              <a:gd name="connsiteY22" fmla="*/ 7198912 h 10526275"/>
              <a:gd name="connsiteX23" fmla="*/ 815018 w 6858003"/>
              <a:gd name="connsiteY23" fmla="*/ 7244498 h 10526275"/>
              <a:gd name="connsiteX24" fmla="*/ 814843 w 6858003"/>
              <a:gd name="connsiteY24" fmla="*/ 7276476 h 10526275"/>
              <a:gd name="connsiteX25" fmla="*/ 821918 w 6858003"/>
              <a:gd name="connsiteY25" fmla="*/ 7567031 h 10526275"/>
              <a:gd name="connsiteX26" fmla="*/ 1708809 w 6858003"/>
              <a:gd name="connsiteY26" fmla="*/ 10422634 h 10526275"/>
              <a:gd name="connsiteX27" fmla="*/ 1775886 w 6858003"/>
              <a:gd name="connsiteY27" fmla="*/ 10526275 h 105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3" h="10526275">
                <a:moveTo>
                  <a:pt x="0" y="10526275"/>
                </a:moveTo>
                <a:lnTo>
                  <a:pt x="0" y="3664852"/>
                </a:lnTo>
                <a:lnTo>
                  <a:pt x="86932" y="3857078"/>
                </a:lnTo>
                <a:lnTo>
                  <a:pt x="0" y="3659518"/>
                </a:lnTo>
                <a:lnTo>
                  <a:pt x="1" y="2165017"/>
                </a:lnTo>
                <a:lnTo>
                  <a:pt x="13937" y="2145879"/>
                </a:lnTo>
                <a:cubicBezTo>
                  <a:pt x="1136703" y="676725"/>
                  <a:pt x="2388758" y="0"/>
                  <a:pt x="2388758" y="0"/>
                </a:cubicBezTo>
                <a:cubicBezTo>
                  <a:pt x="2388758" y="0"/>
                  <a:pt x="4125669" y="1188674"/>
                  <a:pt x="6604068" y="1259792"/>
                </a:cubicBezTo>
                <a:cubicBezTo>
                  <a:pt x="6685327" y="1259792"/>
                  <a:pt x="6776744" y="1259792"/>
                  <a:pt x="6858003" y="1259792"/>
                </a:cubicBezTo>
                <a:cubicBezTo>
                  <a:pt x="6776744" y="1259792"/>
                  <a:pt x="6685327" y="1259792"/>
                  <a:pt x="6604068" y="1269952"/>
                </a:cubicBezTo>
                <a:cubicBezTo>
                  <a:pt x="6522809" y="1269952"/>
                  <a:pt x="6431393" y="1280110"/>
                  <a:pt x="6350134" y="1280110"/>
                </a:cubicBezTo>
                <a:cubicBezTo>
                  <a:pt x="4298345" y="1462984"/>
                  <a:pt x="2398916" y="2702454"/>
                  <a:pt x="1454280" y="4602300"/>
                </a:cubicBezTo>
                <a:cubicBezTo>
                  <a:pt x="1169873" y="5171238"/>
                  <a:pt x="966726" y="5790974"/>
                  <a:pt x="875310" y="6461508"/>
                </a:cubicBezTo>
                <a:cubicBezTo>
                  <a:pt x="844837" y="6664700"/>
                  <a:pt x="824523" y="6878051"/>
                  <a:pt x="814365" y="7101563"/>
                </a:cubicBezTo>
                <a:lnTo>
                  <a:pt x="814365" y="7170568"/>
                </a:lnTo>
                <a:lnTo>
                  <a:pt x="813916" y="7141376"/>
                </a:lnTo>
                <a:cubicBezTo>
                  <a:pt x="812605" y="7078024"/>
                  <a:pt x="809882" y="6997466"/>
                  <a:pt x="804525" y="6901863"/>
                </a:cubicBezTo>
                <a:lnTo>
                  <a:pt x="798296" y="6802134"/>
                </a:lnTo>
                <a:lnTo>
                  <a:pt x="813830" y="7272384"/>
                </a:lnTo>
                <a:lnTo>
                  <a:pt x="814365" y="7272384"/>
                </a:lnTo>
                <a:lnTo>
                  <a:pt x="814365" y="7203159"/>
                </a:lnTo>
                <a:lnTo>
                  <a:pt x="814365" y="7170568"/>
                </a:lnTo>
                <a:lnTo>
                  <a:pt x="814802" y="7198912"/>
                </a:lnTo>
                <a:cubicBezTo>
                  <a:pt x="814971" y="7216126"/>
                  <a:pt x="815028" y="7231348"/>
                  <a:pt x="815018" y="7244498"/>
                </a:cubicBezTo>
                <a:lnTo>
                  <a:pt x="814843" y="7276476"/>
                </a:lnTo>
                <a:lnTo>
                  <a:pt x="821918" y="7567031"/>
                </a:lnTo>
                <a:cubicBezTo>
                  <a:pt x="872692" y="8607639"/>
                  <a:pt x="1190826" y="9582147"/>
                  <a:pt x="1708809" y="10422634"/>
                </a:cubicBezTo>
                <a:lnTo>
                  <a:pt x="1775886" y="105262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5177D5-D018-4C3F-B4C2-C061EACDE079}"/>
              </a:ext>
            </a:extLst>
          </p:cNvPr>
          <p:cNvSpPr/>
          <p:nvPr userDrawn="1"/>
        </p:nvSpPr>
        <p:spPr>
          <a:xfrm>
            <a:off x="0" y="0"/>
            <a:ext cx="121888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A072C4-C1AF-49CD-A8BF-054567A986BE}"/>
              </a:ext>
            </a:extLst>
          </p:cNvPr>
          <p:cNvSpPr/>
          <p:nvPr userDrawn="1"/>
        </p:nvSpPr>
        <p:spPr>
          <a:xfrm>
            <a:off x="0" y="5736347"/>
            <a:ext cx="12192000" cy="1121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C28CEA9-FE1E-443B-95CC-4C94BFC7F554}"/>
              </a:ext>
            </a:extLst>
          </p:cNvPr>
          <p:cNvSpPr>
            <a:spLocks/>
          </p:cNvSpPr>
          <p:nvPr/>
        </p:nvSpPr>
        <p:spPr bwMode="auto">
          <a:xfrm rot="5400000">
            <a:off x="8293791" y="3363865"/>
            <a:ext cx="4469244" cy="2519029"/>
          </a:xfrm>
          <a:custGeom>
            <a:avLst/>
            <a:gdLst>
              <a:gd name="T0" fmla="*/ 440 w 440"/>
              <a:gd name="T1" fmla="*/ 248 h 248"/>
              <a:gd name="T2" fmla="*/ 440 w 440"/>
              <a:gd name="T3" fmla="*/ 0 h 248"/>
              <a:gd name="T4" fmla="*/ 0 w 440"/>
              <a:gd name="T5" fmla="*/ 124 h 248"/>
              <a:gd name="T6" fmla="*/ 440 w 440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48">
                <a:moveTo>
                  <a:pt x="440" y="248"/>
                </a:moveTo>
                <a:cubicBezTo>
                  <a:pt x="440" y="0"/>
                  <a:pt x="440" y="0"/>
                  <a:pt x="440" y="0"/>
                </a:cubicBezTo>
                <a:cubicBezTo>
                  <a:pt x="278" y="0"/>
                  <a:pt x="128" y="46"/>
                  <a:pt x="0" y="124"/>
                </a:cubicBezTo>
                <a:cubicBezTo>
                  <a:pt x="128" y="203"/>
                  <a:pt x="278" y="248"/>
                  <a:pt x="440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A5CC34-9B87-4D9B-BB7C-AC8504EAC5F8}"/>
              </a:ext>
            </a:extLst>
          </p:cNvPr>
          <p:cNvSpPr>
            <a:spLocks/>
          </p:cNvSpPr>
          <p:nvPr/>
        </p:nvSpPr>
        <p:spPr bwMode="auto">
          <a:xfrm rot="5400000">
            <a:off x="8137703" y="2803706"/>
            <a:ext cx="6442866" cy="1665726"/>
          </a:xfrm>
          <a:custGeom>
            <a:avLst/>
            <a:gdLst>
              <a:gd name="connsiteX0" fmla="*/ 0 w 6442866"/>
              <a:gd name="connsiteY0" fmla="*/ 0 h 1665726"/>
              <a:gd name="connsiteX1" fmla="*/ 4258934 w 6442866"/>
              <a:gd name="connsiteY1" fmla="*/ 0 h 1665726"/>
              <a:gd name="connsiteX2" fmla="*/ 4306966 w 6442866"/>
              <a:gd name="connsiteY2" fmla="*/ 19644 h 1665726"/>
              <a:gd name="connsiteX3" fmla="*/ 5975656 w 6442866"/>
              <a:gd name="connsiteY3" fmla="*/ 395496 h 1665726"/>
              <a:gd name="connsiteX4" fmla="*/ 6128007 w 6442866"/>
              <a:gd name="connsiteY4" fmla="*/ 405657 h 1665726"/>
              <a:gd name="connsiteX5" fmla="*/ 6442866 w 6442866"/>
              <a:gd name="connsiteY5" fmla="*/ 405657 h 1665726"/>
              <a:gd name="connsiteX6" fmla="*/ 6128007 w 6442866"/>
              <a:gd name="connsiteY6" fmla="*/ 415819 h 1665726"/>
              <a:gd name="connsiteX7" fmla="*/ 6016283 w 6442866"/>
              <a:gd name="connsiteY7" fmla="*/ 415819 h 1665726"/>
              <a:gd name="connsiteX8" fmla="*/ 2126252 w 6442866"/>
              <a:gd name="connsiteY8" fmla="*/ 1574269 h 1665726"/>
              <a:gd name="connsiteX9" fmla="*/ 1973901 w 6442866"/>
              <a:gd name="connsiteY9" fmla="*/ 1665726 h 1665726"/>
              <a:gd name="connsiteX10" fmla="*/ 297404 w 6442866"/>
              <a:gd name="connsiteY10" fmla="*/ 325633 h 16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2866" h="1665726">
                <a:moveTo>
                  <a:pt x="0" y="0"/>
                </a:moveTo>
                <a:lnTo>
                  <a:pt x="4258934" y="0"/>
                </a:lnTo>
                <a:lnTo>
                  <a:pt x="4306966" y="19644"/>
                </a:lnTo>
                <a:cubicBezTo>
                  <a:pt x="4832666" y="220442"/>
                  <a:pt x="5392913" y="349767"/>
                  <a:pt x="5975656" y="395496"/>
                </a:cubicBezTo>
                <a:cubicBezTo>
                  <a:pt x="6026440" y="395496"/>
                  <a:pt x="6077224" y="395496"/>
                  <a:pt x="6128007" y="405657"/>
                </a:cubicBezTo>
                <a:cubicBezTo>
                  <a:pt x="6229575" y="405657"/>
                  <a:pt x="6331142" y="405657"/>
                  <a:pt x="6442866" y="405657"/>
                </a:cubicBezTo>
                <a:cubicBezTo>
                  <a:pt x="6331142" y="405657"/>
                  <a:pt x="6229575" y="415819"/>
                  <a:pt x="6128007" y="415819"/>
                </a:cubicBezTo>
                <a:cubicBezTo>
                  <a:pt x="6087380" y="415819"/>
                  <a:pt x="6046753" y="415819"/>
                  <a:pt x="6016283" y="415819"/>
                </a:cubicBezTo>
                <a:cubicBezTo>
                  <a:pt x="4604496" y="486952"/>
                  <a:pt x="3284120" y="903588"/>
                  <a:pt x="2126252" y="1574269"/>
                </a:cubicBezTo>
                <a:cubicBezTo>
                  <a:pt x="2075468" y="1604754"/>
                  <a:pt x="2024684" y="1635240"/>
                  <a:pt x="1973901" y="1665726"/>
                </a:cubicBezTo>
                <a:cubicBezTo>
                  <a:pt x="1359418" y="1289738"/>
                  <a:pt x="796354" y="838806"/>
                  <a:pt x="297404" y="325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A15CD1-C578-477E-8D5E-DAC55315F539}"/>
              </a:ext>
            </a:extLst>
          </p:cNvPr>
          <p:cNvSpPr>
            <a:spLocks/>
          </p:cNvSpPr>
          <p:nvPr/>
        </p:nvSpPr>
        <p:spPr bwMode="auto">
          <a:xfrm rot="5400000">
            <a:off x="1834136" y="-1834136"/>
            <a:ext cx="6858003" cy="10526275"/>
          </a:xfrm>
          <a:custGeom>
            <a:avLst/>
            <a:gdLst>
              <a:gd name="connsiteX0" fmla="*/ 0 w 6858003"/>
              <a:gd name="connsiteY0" fmla="*/ 10526275 h 10526275"/>
              <a:gd name="connsiteX1" fmla="*/ 0 w 6858003"/>
              <a:gd name="connsiteY1" fmla="*/ 3664852 h 10526275"/>
              <a:gd name="connsiteX2" fmla="*/ 86932 w 6858003"/>
              <a:gd name="connsiteY2" fmla="*/ 3857078 h 10526275"/>
              <a:gd name="connsiteX3" fmla="*/ 0 w 6858003"/>
              <a:gd name="connsiteY3" fmla="*/ 3659518 h 10526275"/>
              <a:gd name="connsiteX4" fmla="*/ 1 w 6858003"/>
              <a:gd name="connsiteY4" fmla="*/ 2165017 h 10526275"/>
              <a:gd name="connsiteX5" fmla="*/ 13937 w 6858003"/>
              <a:gd name="connsiteY5" fmla="*/ 2145879 h 10526275"/>
              <a:gd name="connsiteX6" fmla="*/ 2388758 w 6858003"/>
              <a:gd name="connsiteY6" fmla="*/ 0 h 10526275"/>
              <a:gd name="connsiteX7" fmla="*/ 6604068 w 6858003"/>
              <a:gd name="connsiteY7" fmla="*/ 1259792 h 10526275"/>
              <a:gd name="connsiteX8" fmla="*/ 6858003 w 6858003"/>
              <a:gd name="connsiteY8" fmla="*/ 1259792 h 10526275"/>
              <a:gd name="connsiteX9" fmla="*/ 6604068 w 6858003"/>
              <a:gd name="connsiteY9" fmla="*/ 1269952 h 10526275"/>
              <a:gd name="connsiteX10" fmla="*/ 6350134 w 6858003"/>
              <a:gd name="connsiteY10" fmla="*/ 1280110 h 10526275"/>
              <a:gd name="connsiteX11" fmla="*/ 1454280 w 6858003"/>
              <a:gd name="connsiteY11" fmla="*/ 4602300 h 10526275"/>
              <a:gd name="connsiteX12" fmla="*/ 875310 w 6858003"/>
              <a:gd name="connsiteY12" fmla="*/ 6461508 h 10526275"/>
              <a:gd name="connsiteX13" fmla="*/ 814365 w 6858003"/>
              <a:gd name="connsiteY13" fmla="*/ 7101563 h 10526275"/>
              <a:gd name="connsiteX14" fmla="*/ 814365 w 6858003"/>
              <a:gd name="connsiteY14" fmla="*/ 7170568 h 10526275"/>
              <a:gd name="connsiteX15" fmla="*/ 813916 w 6858003"/>
              <a:gd name="connsiteY15" fmla="*/ 7141376 h 10526275"/>
              <a:gd name="connsiteX16" fmla="*/ 804525 w 6858003"/>
              <a:gd name="connsiteY16" fmla="*/ 6901863 h 10526275"/>
              <a:gd name="connsiteX17" fmla="*/ 798296 w 6858003"/>
              <a:gd name="connsiteY17" fmla="*/ 6802134 h 10526275"/>
              <a:gd name="connsiteX18" fmla="*/ 813830 w 6858003"/>
              <a:gd name="connsiteY18" fmla="*/ 7272384 h 10526275"/>
              <a:gd name="connsiteX19" fmla="*/ 814365 w 6858003"/>
              <a:gd name="connsiteY19" fmla="*/ 7272384 h 10526275"/>
              <a:gd name="connsiteX20" fmla="*/ 814365 w 6858003"/>
              <a:gd name="connsiteY20" fmla="*/ 7203159 h 10526275"/>
              <a:gd name="connsiteX21" fmla="*/ 814365 w 6858003"/>
              <a:gd name="connsiteY21" fmla="*/ 7170568 h 10526275"/>
              <a:gd name="connsiteX22" fmla="*/ 814802 w 6858003"/>
              <a:gd name="connsiteY22" fmla="*/ 7198912 h 10526275"/>
              <a:gd name="connsiteX23" fmla="*/ 815018 w 6858003"/>
              <a:gd name="connsiteY23" fmla="*/ 7244498 h 10526275"/>
              <a:gd name="connsiteX24" fmla="*/ 814843 w 6858003"/>
              <a:gd name="connsiteY24" fmla="*/ 7276476 h 10526275"/>
              <a:gd name="connsiteX25" fmla="*/ 821918 w 6858003"/>
              <a:gd name="connsiteY25" fmla="*/ 7567031 h 10526275"/>
              <a:gd name="connsiteX26" fmla="*/ 1708809 w 6858003"/>
              <a:gd name="connsiteY26" fmla="*/ 10422634 h 10526275"/>
              <a:gd name="connsiteX27" fmla="*/ 1775886 w 6858003"/>
              <a:gd name="connsiteY27" fmla="*/ 10526275 h 105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3" h="10526275">
                <a:moveTo>
                  <a:pt x="0" y="10526275"/>
                </a:moveTo>
                <a:lnTo>
                  <a:pt x="0" y="3664852"/>
                </a:lnTo>
                <a:lnTo>
                  <a:pt x="86932" y="3857078"/>
                </a:lnTo>
                <a:lnTo>
                  <a:pt x="0" y="3659518"/>
                </a:lnTo>
                <a:lnTo>
                  <a:pt x="1" y="2165017"/>
                </a:lnTo>
                <a:lnTo>
                  <a:pt x="13937" y="2145879"/>
                </a:lnTo>
                <a:cubicBezTo>
                  <a:pt x="1136703" y="676725"/>
                  <a:pt x="2388758" y="0"/>
                  <a:pt x="2388758" y="0"/>
                </a:cubicBezTo>
                <a:cubicBezTo>
                  <a:pt x="2388758" y="0"/>
                  <a:pt x="4125669" y="1188674"/>
                  <a:pt x="6604068" y="1259792"/>
                </a:cubicBezTo>
                <a:cubicBezTo>
                  <a:pt x="6685327" y="1259792"/>
                  <a:pt x="6776744" y="1259792"/>
                  <a:pt x="6858003" y="1259792"/>
                </a:cubicBezTo>
                <a:cubicBezTo>
                  <a:pt x="6776744" y="1259792"/>
                  <a:pt x="6685327" y="1259792"/>
                  <a:pt x="6604068" y="1269952"/>
                </a:cubicBezTo>
                <a:cubicBezTo>
                  <a:pt x="6522809" y="1269952"/>
                  <a:pt x="6431393" y="1280110"/>
                  <a:pt x="6350134" y="1280110"/>
                </a:cubicBezTo>
                <a:cubicBezTo>
                  <a:pt x="4298345" y="1462984"/>
                  <a:pt x="2398916" y="2702454"/>
                  <a:pt x="1454280" y="4602300"/>
                </a:cubicBezTo>
                <a:cubicBezTo>
                  <a:pt x="1169873" y="5171238"/>
                  <a:pt x="966726" y="5790974"/>
                  <a:pt x="875310" y="6461508"/>
                </a:cubicBezTo>
                <a:cubicBezTo>
                  <a:pt x="844837" y="6664700"/>
                  <a:pt x="824523" y="6878051"/>
                  <a:pt x="814365" y="7101563"/>
                </a:cubicBezTo>
                <a:lnTo>
                  <a:pt x="814365" y="7170568"/>
                </a:lnTo>
                <a:lnTo>
                  <a:pt x="813916" y="7141376"/>
                </a:lnTo>
                <a:cubicBezTo>
                  <a:pt x="812605" y="7078024"/>
                  <a:pt x="809882" y="6997466"/>
                  <a:pt x="804525" y="6901863"/>
                </a:cubicBezTo>
                <a:lnTo>
                  <a:pt x="798296" y="6802134"/>
                </a:lnTo>
                <a:lnTo>
                  <a:pt x="813830" y="7272384"/>
                </a:lnTo>
                <a:lnTo>
                  <a:pt x="814365" y="7272384"/>
                </a:lnTo>
                <a:lnTo>
                  <a:pt x="814365" y="7203159"/>
                </a:lnTo>
                <a:lnTo>
                  <a:pt x="814365" y="7170568"/>
                </a:lnTo>
                <a:lnTo>
                  <a:pt x="814802" y="7198912"/>
                </a:lnTo>
                <a:cubicBezTo>
                  <a:pt x="814971" y="7216126"/>
                  <a:pt x="815028" y="7231348"/>
                  <a:pt x="815018" y="7244498"/>
                </a:cubicBezTo>
                <a:lnTo>
                  <a:pt x="814843" y="7276476"/>
                </a:lnTo>
                <a:lnTo>
                  <a:pt x="821918" y="7567031"/>
                </a:lnTo>
                <a:cubicBezTo>
                  <a:pt x="872692" y="8607639"/>
                  <a:pt x="1190826" y="9582147"/>
                  <a:pt x="1708809" y="10422634"/>
                </a:cubicBezTo>
                <a:lnTo>
                  <a:pt x="1775886" y="105262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A6F0E-7423-4CD4-B8D1-87A2343FDB6B}"/>
              </a:ext>
            </a:extLst>
          </p:cNvPr>
          <p:cNvSpPr/>
          <p:nvPr/>
        </p:nvSpPr>
        <p:spPr>
          <a:xfrm>
            <a:off x="0" y="5736347"/>
            <a:ext cx="12192000" cy="1121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287D5BB9-ED0B-4B98-9C36-B782AF23B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93" y="5952743"/>
            <a:ext cx="2258573" cy="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5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B1ACF7F-D855-4BF7-8198-FA5703FA14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2903" y="0"/>
            <a:ext cx="8331200" cy="6858000"/>
            <a:chOff x="1216" y="-2"/>
            <a:chExt cx="5248" cy="432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E8D023-1C9E-4960-8A66-7003D0E3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545"/>
              <a:ext cx="4325" cy="773"/>
            </a:xfrm>
            <a:custGeom>
              <a:avLst/>
              <a:gdLst>
                <a:gd name="T0" fmla="*/ 2487 w 2595"/>
                <a:gd name="T1" fmla="*/ 227 h 464"/>
                <a:gd name="T2" fmla="*/ 2481 w 2595"/>
                <a:gd name="T3" fmla="*/ 212 h 464"/>
                <a:gd name="T4" fmla="*/ 1376 w 2595"/>
                <a:gd name="T5" fmla="*/ 0 h 464"/>
                <a:gd name="T6" fmla="*/ 257 w 2595"/>
                <a:gd name="T7" fmla="*/ 218 h 464"/>
                <a:gd name="T8" fmla="*/ 0 w 2595"/>
                <a:gd name="T9" fmla="*/ 336 h 464"/>
                <a:gd name="T10" fmla="*/ 0 w 2595"/>
                <a:gd name="T11" fmla="*/ 464 h 464"/>
                <a:gd name="T12" fmla="*/ 2595 w 2595"/>
                <a:gd name="T13" fmla="*/ 464 h 464"/>
                <a:gd name="T14" fmla="*/ 2487 w 2595"/>
                <a:gd name="T15" fmla="*/ 2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5" h="464">
                  <a:moveTo>
                    <a:pt x="2487" y="227"/>
                  </a:moveTo>
                  <a:cubicBezTo>
                    <a:pt x="2485" y="222"/>
                    <a:pt x="2483" y="217"/>
                    <a:pt x="2481" y="212"/>
                  </a:cubicBezTo>
                  <a:cubicBezTo>
                    <a:pt x="2129" y="71"/>
                    <a:pt x="1757" y="0"/>
                    <a:pt x="1376" y="0"/>
                  </a:cubicBezTo>
                  <a:cubicBezTo>
                    <a:pt x="990" y="0"/>
                    <a:pt x="614" y="73"/>
                    <a:pt x="257" y="218"/>
                  </a:cubicBezTo>
                  <a:cubicBezTo>
                    <a:pt x="169" y="253"/>
                    <a:pt x="84" y="293"/>
                    <a:pt x="0" y="336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2595" y="464"/>
                    <a:pt x="2595" y="464"/>
                    <a:pt x="2595" y="464"/>
                  </a:cubicBezTo>
                  <a:cubicBezTo>
                    <a:pt x="2556" y="387"/>
                    <a:pt x="2519" y="308"/>
                    <a:pt x="2487" y="227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3883531-9CDC-45EE-95A9-09B02B8BB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3898"/>
              <a:ext cx="819" cy="420"/>
            </a:xfrm>
            <a:custGeom>
              <a:avLst/>
              <a:gdLst>
                <a:gd name="T0" fmla="*/ 14 w 492"/>
                <a:gd name="T1" fmla="*/ 6 h 252"/>
                <a:gd name="T2" fmla="*/ 0 w 492"/>
                <a:gd name="T3" fmla="*/ 0 h 252"/>
                <a:gd name="T4" fmla="*/ 6 w 492"/>
                <a:gd name="T5" fmla="*/ 15 h 252"/>
                <a:gd name="T6" fmla="*/ 114 w 492"/>
                <a:gd name="T7" fmla="*/ 252 h 252"/>
                <a:gd name="T8" fmla="*/ 492 w 492"/>
                <a:gd name="T9" fmla="*/ 252 h 252"/>
                <a:gd name="T10" fmla="*/ 14 w 492"/>
                <a:gd name="T11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2" h="252">
                  <a:moveTo>
                    <a:pt x="14" y="6"/>
                  </a:moveTo>
                  <a:cubicBezTo>
                    <a:pt x="10" y="4"/>
                    <a:pt x="5" y="2"/>
                    <a:pt x="0" y="0"/>
                  </a:cubicBezTo>
                  <a:cubicBezTo>
                    <a:pt x="2" y="5"/>
                    <a:pt x="4" y="10"/>
                    <a:pt x="6" y="15"/>
                  </a:cubicBezTo>
                  <a:cubicBezTo>
                    <a:pt x="38" y="96"/>
                    <a:pt x="75" y="175"/>
                    <a:pt x="114" y="252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341" y="156"/>
                    <a:pt x="182" y="74"/>
                    <a:pt x="14" y="6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26F397E-27E7-408D-930D-2A9856EE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-2"/>
              <a:ext cx="1467" cy="4320"/>
            </a:xfrm>
            <a:custGeom>
              <a:avLst/>
              <a:gdLst>
                <a:gd name="T0" fmla="*/ 806 w 880"/>
                <a:gd name="T1" fmla="*/ 0 h 2592"/>
                <a:gd name="T2" fmla="*/ 268 w 880"/>
                <a:gd name="T3" fmla="*/ 0 h 2592"/>
                <a:gd name="T4" fmla="*/ 218 w 880"/>
                <a:gd name="T5" fmla="*/ 116 h 2592"/>
                <a:gd name="T6" fmla="*/ 0 w 880"/>
                <a:gd name="T7" fmla="*/ 1235 h 2592"/>
                <a:gd name="T8" fmla="*/ 212 w 880"/>
                <a:gd name="T9" fmla="*/ 2340 h 2592"/>
                <a:gd name="T10" fmla="*/ 226 w 880"/>
                <a:gd name="T11" fmla="*/ 2346 h 2592"/>
                <a:gd name="T12" fmla="*/ 704 w 880"/>
                <a:gd name="T13" fmla="*/ 2592 h 2592"/>
                <a:gd name="T14" fmla="*/ 880 w 880"/>
                <a:gd name="T15" fmla="*/ 2592 h 2592"/>
                <a:gd name="T16" fmla="*/ 663 w 880"/>
                <a:gd name="T17" fmla="*/ 2174 h 2592"/>
                <a:gd name="T18" fmla="*/ 480 w 880"/>
                <a:gd name="T19" fmla="*/ 1235 h 2592"/>
                <a:gd name="T20" fmla="*/ 663 w 880"/>
                <a:gd name="T21" fmla="*/ 297 h 2592"/>
                <a:gd name="T22" fmla="*/ 806 w 880"/>
                <a:gd name="T23" fmla="*/ 0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2592">
                  <a:moveTo>
                    <a:pt x="806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50" y="38"/>
                    <a:pt x="234" y="77"/>
                    <a:pt x="218" y="116"/>
                  </a:cubicBezTo>
                  <a:cubicBezTo>
                    <a:pt x="73" y="473"/>
                    <a:pt x="0" y="849"/>
                    <a:pt x="0" y="1235"/>
                  </a:cubicBezTo>
                  <a:cubicBezTo>
                    <a:pt x="0" y="1616"/>
                    <a:pt x="71" y="1988"/>
                    <a:pt x="212" y="2340"/>
                  </a:cubicBezTo>
                  <a:cubicBezTo>
                    <a:pt x="217" y="2342"/>
                    <a:pt x="222" y="2344"/>
                    <a:pt x="226" y="2346"/>
                  </a:cubicBezTo>
                  <a:cubicBezTo>
                    <a:pt x="394" y="2414"/>
                    <a:pt x="553" y="2496"/>
                    <a:pt x="704" y="2592"/>
                  </a:cubicBezTo>
                  <a:cubicBezTo>
                    <a:pt x="880" y="2592"/>
                    <a:pt x="880" y="2592"/>
                    <a:pt x="880" y="2592"/>
                  </a:cubicBezTo>
                  <a:cubicBezTo>
                    <a:pt x="795" y="2460"/>
                    <a:pt x="722" y="2321"/>
                    <a:pt x="663" y="2174"/>
                  </a:cubicBezTo>
                  <a:cubicBezTo>
                    <a:pt x="541" y="1875"/>
                    <a:pt x="480" y="1559"/>
                    <a:pt x="480" y="1235"/>
                  </a:cubicBezTo>
                  <a:cubicBezTo>
                    <a:pt x="480" y="911"/>
                    <a:pt x="541" y="596"/>
                    <a:pt x="663" y="297"/>
                  </a:cubicBezTo>
                  <a:cubicBezTo>
                    <a:pt x="704" y="194"/>
                    <a:pt x="752" y="95"/>
                    <a:pt x="806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id="{C08CDA7D-F039-472B-9D86-AADC1BB41439}"/>
              </a:ext>
            </a:extLst>
          </p:cNvPr>
          <p:cNvSpPr txBox="1">
            <a:spLocks/>
          </p:cNvSpPr>
          <p:nvPr/>
        </p:nvSpPr>
        <p:spPr>
          <a:xfrm>
            <a:off x="447676" y="2953852"/>
            <a:ext cx="5158034" cy="592407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 the Workplace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4D89D86-FD4A-4C1B-A902-5F0A99B1BAA7}"/>
              </a:ext>
            </a:extLst>
          </p:cNvPr>
          <p:cNvSpPr txBox="1">
            <a:spLocks/>
          </p:cNvSpPr>
          <p:nvPr/>
        </p:nvSpPr>
        <p:spPr>
          <a:xfrm>
            <a:off x="447676" y="2299102"/>
            <a:ext cx="5158034" cy="592407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Mental Health First Aid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1F6C01-973C-436D-9412-1599E93EC2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6900" y="-3175"/>
            <a:ext cx="4955100" cy="6861175"/>
          </a:xfrm>
          <a:custGeom>
            <a:avLst/>
            <a:gdLst>
              <a:gd name="connsiteX0" fmla="*/ 879161 w 4955100"/>
              <a:gd name="connsiteY0" fmla="*/ 0 h 6861175"/>
              <a:gd name="connsiteX1" fmla="*/ 4955100 w 4955100"/>
              <a:gd name="connsiteY1" fmla="*/ 0 h 6861175"/>
              <a:gd name="connsiteX2" fmla="*/ 4955100 w 4955100"/>
              <a:gd name="connsiteY2" fmla="*/ 6861175 h 6861175"/>
              <a:gd name="connsiteX3" fmla="*/ 1074441 w 4955100"/>
              <a:gd name="connsiteY3" fmla="*/ 6861175 h 6861175"/>
              <a:gd name="connsiteX4" fmla="*/ 946123 w 4955100"/>
              <a:gd name="connsiteY4" fmla="*/ 6661019 h 6861175"/>
              <a:gd name="connsiteX5" fmla="*/ 0 w 4955100"/>
              <a:gd name="connsiteY5" fmla="*/ 3272280 h 6861175"/>
              <a:gd name="connsiteX6" fmla="*/ 788764 w 4955100"/>
              <a:gd name="connsiteY6" fmla="*/ 157216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100" h="6861175">
                <a:moveTo>
                  <a:pt x="879161" y="0"/>
                </a:moveTo>
                <a:lnTo>
                  <a:pt x="4955100" y="0"/>
                </a:lnTo>
                <a:lnTo>
                  <a:pt x="4955100" y="6861175"/>
                </a:lnTo>
                <a:lnTo>
                  <a:pt x="1074441" y="6861175"/>
                </a:lnTo>
                <a:lnTo>
                  <a:pt x="946123" y="6661019"/>
                </a:lnTo>
                <a:cubicBezTo>
                  <a:pt x="345738" y="5672917"/>
                  <a:pt x="0" y="4512974"/>
                  <a:pt x="0" y="3272280"/>
                </a:cubicBezTo>
                <a:cubicBezTo>
                  <a:pt x="0" y="2144377"/>
                  <a:pt x="285734" y="1083210"/>
                  <a:pt x="788764" y="15721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tIns="73152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0F8C9B23-A26D-44F6-82B1-7672A24B27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12903" y="0"/>
            <a:ext cx="8331200" cy="6858000"/>
            <a:chOff x="1216" y="-2"/>
            <a:chExt cx="5248" cy="432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BDFD171-5F43-41F8-B56F-659ADCC1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3545"/>
              <a:ext cx="4325" cy="773"/>
            </a:xfrm>
            <a:custGeom>
              <a:avLst/>
              <a:gdLst>
                <a:gd name="T0" fmla="*/ 2487 w 2595"/>
                <a:gd name="T1" fmla="*/ 227 h 464"/>
                <a:gd name="T2" fmla="*/ 2481 w 2595"/>
                <a:gd name="T3" fmla="*/ 212 h 464"/>
                <a:gd name="T4" fmla="*/ 1376 w 2595"/>
                <a:gd name="T5" fmla="*/ 0 h 464"/>
                <a:gd name="T6" fmla="*/ 257 w 2595"/>
                <a:gd name="T7" fmla="*/ 218 h 464"/>
                <a:gd name="T8" fmla="*/ 0 w 2595"/>
                <a:gd name="T9" fmla="*/ 336 h 464"/>
                <a:gd name="T10" fmla="*/ 0 w 2595"/>
                <a:gd name="T11" fmla="*/ 464 h 464"/>
                <a:gd name="T12" fmla="*/ 2595 w 2595"/>
                <a:gd name="T13" fmla="*/ 464 h 464"/>
                <a:gd name="T14" fmla="*/ 2487 w 2595"/>
                <a:gd name="T15" fmla="*/ 2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5" h="464">
                  <a:moveTo>
                    <a:pt x="2487" y="227"/>
                  </a:moveTo>
                  <a:cubicBezTo>
                    <a:pt x="2485" y="222"/>
                    <a:pt x="2483" y="217"/>
                    <a:pt x="2481" y="212"/>
                  </a:cubicBezTo>
                  <a:cubicBezTo>
                    <a:pt x="2129" y="71"/>
                    <a:pt x="1757" y="0"/>
                    <a:pt x="1376" y="0"/>
                  </a:cubicBezTo>
                  <a:cubicBezTo>
                    <a:pt x="990" y="0"/>
                    <a:pt x="614" y="73"/>
                    <a:pt x="257" y="218"/>
                  </a:cubicBezTo>
                  <a:cubicBezTo>
                    <a:pt x="169" y="253"/>
                    <a:pt x="84" y="293"/>
                    <a:pt x="0" y="336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2595" y="464"/>
                    <a:pt x="2595" y="464"/>
                    <a:pt x="2595" y="464"/>
                  </a:cubicBezTo>
                  <a:cubicBezTo>
                    <a:pt x="2556" y="387"/>
                    <a:pt x="2519" y="308"/>
                    <a:pt x="2487" y="227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4A1503-5514-4B2F-A22D-AEB33DEFB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3898"/>
              <a:ext cx="819" cy="420"/>
            </a:xfrm>
            <a:custGeom>
              <a:avLst/>
              <a:gdLst>
                <a:gd name="T0" fmla="*/ 14 w 492"/>
                <a:gd name="T1" fmla="*/ 6 h 252"/>
                <a:gd name="T2" fmla="*/ 0 w 492"/>
                <a:gd name="T3" fmla="*/ 0 h 252"/>
                <a:gd name="T4" fmla="*/ 6 w 492"/>
                <a:gd name="T5" fmla="*/ 15 h 252"/>
                <a:gd name="T6" fmla="*/ 114 w 492"/>
                <a:gd name="T7" fmla="*/ 252 h 252"/>
                <a:gd name="T8" fmla="*/ 492 w 492"/>
                <a:gd name="T9" fmla="*/ 252 h 252"/>
                <a:gd name="T10" fmla="*/ 14 w 492"/>
                <a:gd name="T11" fmla="*/ 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2" h="252">
                  <a:moveTo>
                    <a:pt x="14" y="6"/>
                  </a:moveTo>
                  <a:cubicBezTo>
                    <a:pt x="10" y="4"/>
                    <a:pt x="5" y="2"/>
                    <a:pt x="0" y="0"/>
                  </a:cubicBezTo>
                  <a:cubicBezTo>
                    <a:pt x="2" y="5"/>
                    <a:pt x="4" y="10"/>
                    <a:pt x="6" y="15"/>
                  </a:cubicBezTo>
                  <a:cubicBezTo>
                    <a:pt x="38" y="96"/>
                    <a:pt x="75" y="175"/>
                    <a:pt x="114" y="252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341" y="156"/>
                    <a:pt x="182" y="74"/>
                    <a:pt x="14" y="6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5C74BA3-ECFD-4E0D-BA39-299AD9DEA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-2"/>
              <a:ext cx="1467" cy="4320"/>
            </a:xfrm>
            <a:custGeom>
              <a:avLst/>
              <a:gdLst>
                <a:gd name="T0" fmla="*/ 806 w 880"/>
                <a:gd name="T1" fmla="*/ 0 h 2592"/>
                <a:gd name="T2" fmla="*/ 268 w 880"/>
                <a:gd name="T3" fmla="*/ 0 h 2592"/>
                <a:gd name="T4" fmla="*/ 218 w 880"/>
                <a:gd name="T5" fmla="*/ 116 h 2592"/>
                <a:gd name="T6" fmla="*/ 0 w 880"/>
                <a:gd name="T7" fmla="*/ 1235 h 2592"/>
                <a:gd name="T8" fmla="*/ 212 w 880"/>
                <a:gd name="T9" fmla="*/ 2340 h 2592"/>
                <a:gd name="T10" fmla="*/ 226 w 880"/>
                <a:gd name="T11" fmla="*/ 2346 h 2592"/>
                <a:gd name="T12" fmla="*/ 704 w 880"/>
                <a:gd name="T13" fmla="*/ 2592 h 2592"/>
                <a:gd name="T14" fmla="*/ 880 w 880"/>
                <a:gd name="T15" fmla="*/ 2592 h 2592"/>
                <a:gd name="T16" fmla="*/ 663 w 880"/>
                <a:gd name="T17" fmla="*/ 2174 h 2592"/>
                <a:gd name="T18" fmla="*/ 480 w 880"/>
                <a:gd name="T19" fmla="*/ 1235 h 2592"/>
                <a:gd name="T20" fmla="*/ 663 w 880"/>
                <a:gd name="T21" fmla="*/ 297 h 2592"/>
                <a:gd name="T22" fmla="*/ 806 w 880"/>
                <a:gd name="T23" fmla="*/ 0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0" h="2592">
                  <a:moveTo>
                    <a:pt x="806" y="0"/>
                  </a:moveTo>
                  <a:cubicBezTo>
                    <a:pt x="268" y="0"/>
                    <a:pt x="268" y="0"/>
                    <a:pt x="268" y="0"/>
                  </a:cubicBezTo>
                  <a:cubicBezTo>
                    <a:pt x="250" y="38"/>
                    <a:pt x="234" y="77"/>
                    <a:pt x="218" y="116"/>
                  </a:cubicBezTo>
                  <a:cubicBezTo>
                    <a:pt x="73" y="473"/>
                    <a:pt x="0" y="849"/>
                    <a:pt x="0" y="1235"/>
                  </a:cubicBezTo>
                  <a:cubicBezTo>
                    <a:pt x="0" y="1616"/>
                    <a:pt x="71" y="1988"/>
                    <a:pt x="212" y="2340"/>
                  </a:cubicBezTo>
                  <a:cubicBezTo>
                    <a:pt x="217" y="2342"/>
                    <a:pt x="222" y="2344"/>
                    <a:pt x="226" y="2346"/>
                  </a:cubicBezTo>
                  <a:cubicBezTo>
                    <a:pt x="394" y="2414"/>
                    <a:pt x="553" y="2496"/>
                    <a:pt x="704" y="2592"/>
                  </a:cubicBezTo>
                  <a:cubicBezTo>
                    <a:pt x="880" y="2592"/>
                    <a:pt x="880" y="2592"/>
                    <a:pt x="880" y="2592"/>
                  </a:cubicBezTo>
                  <a:cubicBezTo>
                    <a:pt x="795" y="2460"/>
                    <a:pt x="722" y="2321"/>
                    <a:pt x="663" y="2174"/>
                  </a:cubicBezTo>
                  <a:cubicBezTo>
                    <a:pt x="541" y="1875"/>
                    <a:pt x="480" y="1559"/>
                    <a:pt x="480" y="1235"/>
                  </a:cubicBezTo>
                  <a:cubicBezTo>
                    <a:pt x="480" y="911"/>
                    <a:pt x="541" y="596"/>
                    <a:pt x="663" y="297"/>
                  </a:cubicBezTo>
                  <a:cubicBezTo>
                    <a:pt x="704" y="194"/>
                    <a:pt x="752" y="95"/>
                    <a:pt x="806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1FACC8C8-BC96-469F-926A-3FEBC6EAF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13" y="1065782"/>
            <a:ext cx="2909135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82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F05162-E570-4CC1-84E9-E1B6FB110FF6}"/>
              </a:ext>
            </a:extLst>
          </p:cNvPr>
          <p:cNvGrpSpPr/>
          <p:nvPr/>
        </p:nvGrpSpPr>
        <p:grpSpPr>
          <a:xfrm>
            <a:off x="10804144" y="0"/>
            <a:ext cx="1387856" cy="6858000"/>
            <a:chOff x="10804144" y="0"/>
            <a:chExt cx="1387856" cy="685800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D00DEF-84C3-4325-B269-C158E244A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766397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1820A41-600A-4128-BA3D-95C04047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0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2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1506D33-4F9D-4FC9-B7F1-8308E36F4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0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A8062F1-ECFD-4F11-B6C9-8AF125866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708911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9C7ACCA-509F-42D1-B432-CB5BAA43F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857125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70DF88C-36C2-4061-B005-D35369BDE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857125"/>
              <a:ext cx="530732" cy="858129"/>
            </a:xfrm>
            <a:custGeom>
              <a:avLst/>
              <a:gdLst>
                <a:gd name="connsiteX0" fmla="*/ 334108 w 530732"/>
                <a:gd name="connsiteY0" fmla="*/ 0 h 858129"/>
                <a:gd name="connsiteX1" fmla="*/ 472524 w 530732"/>
                <a:gd name="connsiteY1" fmla="*/ 70864 h 858129"/>
                <a:gd name="connsiteX2" fmla="*/ 530732 w 530732"/>
                <a:gd name="connsiteY2" fmla="*/ 92351 h 858129"/>
                <a:gd name="connsiteX3" fmla="*/ 530732 w 530732"/>
                <a:gd name="connsiteY3" fmla="*/ 235808 h 858129"/>
                <a:gd name="connsiteX4" fmla="*/ 463127 w 530732"/>
                <a:gd name="connsiteY4" fmla="*/ 269881 h 858129"/>
                <a:gd name="connsiteX5" fmla="*/ 224329 w 530732"/>
                <a:gd name="connsiteY5" fmla="*/ 540657 h 858129"/>
                <a:gd name="connsiteX6" fmla="*/ 156315 w 530732"/>
                <a:gd name="connsiteY6" fmla="*/ 759068 h 858129"/>
                <a:gd name="connsiteX7" fmla="*/ 149155 w 530732"/>
                <a:gd name="connsiteY7" fmla="*/ 834259 h 858129"/>
                <a:gd name="connsiteX8" fmla="*/ 149155 w 530732"/>
                <a:gd name="connsiteY8" fmla="*/ 858129 h 858129"/>
                <a:gd name="connsiteX9" fmla="*/ 0 w 530732"/>
                <a:gd name="connsiteY9" fmla="*/ 331794 h 858129"/>
                <a:gd name="connsiteX10" fmla="*/ 334108 w 530732"/>
                <a:gd name="connsiteY10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732" h="858129">
                  <a:moveTo>
                    <a:pt x="334108" y="0"/>
                  </a:moveTo>
                  <a:cubicBezTo>
                    <a:pt x="334108" y="0"/>
                    <a:pt x="385119" y="34910"/>
                    <a:pt x="472524" y="70864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cubicBezTo>
                    <a:pt x="149155" y="842614"/>
                    <a:pt x="149155" y="849775"/>
                    <a:pt x="149155" y="858129"/>
                  </a:cubicBezTo>
                  <a:cubicBezTo>
                    <a:pt x="149155" y="858129"/>
                    <a:pt x="157508" y="580043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044C071-5008-432C-83A6-81EE2007A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2481148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B3FDE00-3798-4679-8EAE-3C2F95C5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1714751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8EEEA24-F826-40E7-930D-6B6BC01B0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1714751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7989654D-239D-4AF9-9DF5-873D63F80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2423662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F1726F6-343A-4189-B5E4-253F5B8F9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2571876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0081DE9-40D7-4F91-9D3E-71F787542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2571876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4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091184-1D51-4F19-8C65-44D1F2773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4194392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8BF7A63-B7CC-44AF-B5B0-FD4E4964A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3427995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F4FA8AA-87E6-40C8-86E2-6983EC105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3427995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5B35BF4C-5F33-4FA8-AAAB-D31BB82C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4136906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AE34DFF-6322-4934-86C8-E76202F7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4285120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1688C4-F882-4E7F-9F0D-D3255CC7B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4285120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958C3A3-4507-46CF-ABE1-A745B6C7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5909143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7840A52-FF9B-4D97-8D9E-B7B29899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5142746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6124 h 857125"/>
                <a:gd name="connsiteX5" fmla="*/ 604209 w 677438"/>
                <a:gd name="connsiteY5" fmla="*/ 793053 h 857125"/>
                <a:gd name="connsiteX6" fmla="*/ 498744 w 677438"/>
                <a:gd name="connsiteY6" fmla="*/ 846381 h 857125"/>
                <a:gd name="connsiteX7" fmla="*/ 480846 w 677438"/>
                <a:gd name="connsiteY7" fmla="*/ 857125 h 857125"/>
                <a:gd name="connsiteX8" fmla="*/ 0 w 677438"/>
                <a:gd name="connsiteY8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6124"/>
                  </a:lnTo>
                  <a:lnTo>
                    <a:pt x="604209" y="793053"/>
                  </a:lnTo>
                  <a:cubicBezTo>
                    <a:pt x="567948" y="808852"/>
                    <a:pt x="532749" y="826684"/>
                    <a:pt x="498744" y="846381"/>
                  </a:cubicBez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6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A34006F-4380-488E-A42F-6146B6FF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5142746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8BEC9BB-0E2F-4559-B6CB-FC73C4D93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5851657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3511A89-698C-4B33-9071-B78FE9A79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5999871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82CFB8-3BCE-424D-A5BC-77F65235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5999871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3CB26-A047-4D81-8CA3-1092F1620A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0831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C08CDA7D-F039-472B-9D86-AADC1BB41439}"/>
              </a:ext>
            </a:extLst>
          </p:cNvPr>
          <p:cNvSpPr txBox="1">
            <a:spLocks/>
          </p:cNvSpPr>
          <p:nvPr/>
        </p:nvSpPr>
        <p:spPr>
          <a:xfrm>
            <a:off x="447676" y="2953852"/>
            <a:ext cx="5158034" cy="592407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 the Workplace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4D89D86-FD4A-4C1B-A902-5F0A99B1BAA7}"/>
              </a:ext>
            </a:extLst>
          </p:cNvPr>
          <p:cNvSpPr txBox="1">
            <a:spLocks/>
          </p:cNvSpPr>
          <p:nvPr/>
        </p:nvSpPr>
        <p:spPr>
          <a:xfrm>
            <a:off x="447676" y="2299102"/>
            <a:ext cx="5083174" cy="592407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Mental Health First Aid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365BAA9-3814-4851-9523-623875B8CEAB}"/>
              </a:ext>
            </a:extLst>
          </p:cNvPr>
          <p:cNvGrpSpPr/>
          <p:nvPr userDrawn="1"/>
        </p:nvGrpSpPr>
        <p:grpSpPr>
          <a:xfrm>
            <a:off x="10804144" y="0"/>
            <a:ext cx="1387856" cy="6858000"/>
            <a:chOff x="10804144" y="0"/>
            <a:chExt cx="1387856" cy="6858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7EB7F1A-294E-49B5-BAEB-3517A4C3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766397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1C597D8-9BB9-44A4-B874-11839E1F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0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2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02AB9843-DC12-4161-9418-7C9FC551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0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CE37FA7E-87E8-4F3F-84BA-20894A11A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708911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920D402A-64FF-42FB-A5F3-D5CF47894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857125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B3644F-CCB9-49DC-AC6F-67FF2A70A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857125"/>
              <a:ext cx="530732" cy="858129"/>
            </a:xfrm>
            <a:custGeom>
              <a:avLst/>
              <a:gdLst>
                <a:gd name="connsiteX0" fmla="*/ 334108 w 530732"/>
                <a:gd name="connsiteY0" fmla="*/ 0 h 858129"/>
                <a:gd name="connsiteX1" fmla="*/ 472524 w 530732"/>
                <a:gd name="connsiteY1" fmla="*/ 70864 h 858129"/>
                <a:gd name="connsiteX2" fmla="*/ 530732 w 530732"/>
                <a:gd name="connsiteY2" fmla="*/ 92351 h 858129"/>
                <a:gd name="connsiteX3" fmla="*/ 530732 w 530732"/>
                <a:gd name="connsiteY3" fmla="*/ 235808 h 858129"/>
                <a:gd name="connsiteX4" fmla="*/ 463127 w 530732"/>
                <a:gd name="connsiteY4" fmla="*/ 269881 h 858129"/>
                <a:gd name="connsiteX5" fmla="*/ 224329 w 530732"/>
                <a:gd name="connsiteY5" fmla="*/ 540657 h 858129"/>
                <a:gd name="connsiteX6" fmla="*/ 156315 w 530732"/>
                <a:gd name="connsiteY6" fmla="*/ 759068 h 858129"/>
                <a:gd name="connsiteX7" fmla="*/ 149155 w 530732"/>
                <a:gd name="connsiteY7" fmla="*/ 834259 h 858129"/>
                <a:gd name="connsiteX8" fmla="*/ 149155 w 530732"/>
                <a:gd name="connsiteY8" fmla="*/ 858129 h 858129"/>
                <a:gd name="connsiteX9" fmla="*/ 0 w 530732"/>
                <a:gd name="connsiteY9" fmla="*/ 331794 h 858129"/>
                <a:gd name="connsiteX10" fmla="*/ 334108 w 530732"/>
                <a:gd name="connsiteY10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0732" h="858129">
                  <a:moveTo>
                    <a:pt x="334108" y="0"/>
                  </a:moveTo>
                  <a:cubicBezTo>
                    <a:pt x="334108" y="0"/>
                    <a:pt x="385119" y="34910"/>
                    <a:pt x="472524" y="70864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cubicBezTo>
                    <a:pt x="149155" y="842614"/>
                    <a:pt x="149155" y="849775"/>
                    <a:pt x="149155" y="858129"/>
                  </a:cubicBezTo>
                  <a:cubicBezTo>
                    <a:pt x="149155" y="858129"/>
                    <a:pt x="157508" y="580043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EE0A468-C1D6-4B47-BF14-294D07B0C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5376" y="2481148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C34D4E0-D731-4686-B0EF-750C388C1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562" y="1714751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2BF0123B-7EE3-47B1-8383-BDBBE1C75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1714751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5D29FF81-CC93-4142-9F32-A823A88BF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2423662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4A0D44C7-07C4-43C7-A38B-A0E11F775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144" y="2571876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7491A32-F2C4-466A-B504-32C9113C9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1268" y="2571876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4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8B368C-70E8-4991-A736-B4F659BAD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5376" y="4194392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1695529-EA57-408F-AC4D-F4F16B9A2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562" y="3427995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8708 h 857125"/>
                <a:gd name="connsiteX5" fmla="*/ 498744 w 677438"/>
                <a:gd name="connsiteY5" fmla="*/ 846381 h 857125"/>
                <a:gd name="connsiteX6" fmla="*/ 480846 w 677438"/>
                <a:gd name="connsiteY6" fmla="*/ 857125 h 857125"/>
                <a:gd name="connsiteX7" fmla="*/ 0 w 677438"/>
                <a:gd name="connsiteY7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8708"/>
                  </a:lnTo>
                  <a:lnTo>
                    <a:pt x="498744" y="846381"/>
                  </a:ln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5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AC1A523B-4ED9-4522-942B-9478A83D0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3427995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66438926-378A-4994-A58C-93F38CEA31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4136906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4E242425-A7C2-4F53-9374-A9F46ABF35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4285120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2472D2F-9BEB-430B-A1E8-930213DFF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1268" y="4285120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5A6D061-3CA3-49C6-8320-A840E841C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95376" y="5909143"/>
              <a:ext cx="196624" cy="181422"/>
            </a:xfrm>
            <a:custGeom>
              <a:avLst/>
              <a:gdLst>
                <a:gd name="connsiteX0" fmla="*/ 196624 w 196624"/>
                <a:gd name="connsiteY0" fmla="*/ 0 h 181422"/>
                <a:gd name="connsiteX1" fmla="*/ 196624 w 196624"/>
                <a:gd name="connsiteY1" fmla="*/ 181422 h 181422"/>
                <a:gd name="connsiteX2" fmla="*/ 119287 w 196624"/>
                <a:gd name="connsiteY2" fmla="*/ 153364 h 181422"/>
                <a:gd name="connsiteX3" fmla="*/ 0 w 196624"/>
                <a:gd name="connsiteY3" fmla="*/ 90476 h 181422"/>
                <a:gd name="connsiteX4" fmla="*/ 119287 w 196624"/>
                <a:gd name="connsiteY4" fmla="*/ 28092 h 18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24" h="181422">
                  <a:moveTo>
                    <a:pt x="196624" y="0"/>
                  </a:moveTo>
                  <a:lnTo>
                    <a:pt x="196624" y="181422"/>
                  </a:lnTo>
                  <a:lnTo>
                    <a:pt x="119287" y="153364"/>
                  </a:lnTo>
                  <a:cubicBezTo>
                    <a:pt x="78008" y="135074"/>
                    <a:pt x="38184" y="114043"/>
                    <a:pt x="0" y="90476"/>
                  </a:cubicBezTo>
                  <a:cubicBezTo>
                    <a:pt x="38184" y="67208"/>
                    <a:pt x="78008" y="46326"/>
                    <a:pt x="119287" y="28092"/>
                  </a:cubicBezTo>
                  <a:close/>
                </a:path>
              </a:pathLst>
            </a:custGeom>
            <a:solidFill>
              <a:srgbClr val="E58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9B2160A-D4CF-4242-954B-778167CBCC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14562" y="5142746"/>
              <a:ext cx="677438" cy="857125"/>
            </a:xfrm>
            <a:custGeom>
              <a:avLst/>
              <a:gdLst>
                <a:gd name="connsiteX0" fmla="*/ 0 w 677438"/>
                <a:gd name="connsiteY0" fmla="*/ 0 h 857125"/>
                <a:gd name="connsiteX1" fmla="*/ 295905 w 677438"/>
                <a:gd name="connsiteY1" fmla="*/ 0 h 857125"/>
                <a:gd name="connsiteX2" fmla="*/ 583244 w 677438"/>
                <a:gd name="connsiteY2" fmla="*/ 569220 h 857125"/>
                <a:gd name="connsiteX3" fmla="*/ 677438 w 677438"/>
                <a:gd name="connsiteY3" fmla="*/ 626920 h 857125"/>
                <a:gd name="connsiteX4" fmla="*/ 677438 w 677438"/>
                <a:gd name="connsiteY4" fmla="*/ 766124 h 857125"/>
                <a:gd name="connsiteX5" fmla="*/ 604209 w 677438"/>
                <a:gd name="connsiteY5" fmla="*/ 793053 h 857125"/>
                <a:gd name="connsiteX6" fmla="*/ 498744 w 677438"/>
                <a:gd name="connsiteY6" fmla="*/ 846381 h 857125"/>
                <a:gd name="connsiteX7" fmla="*/ 480846 w 677438"/>
                <a:gd name="connsiteY7" fmla="*/ 857125 h 857125"/>
                <a:gd name="connsiteX8" fmla="*/ 0 w 677438"/>
                <a:gd name="connsiteY8" fmla="*/ 0 h 85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438" h="857125">
                  <a:moveTo>
                    <a:pt x="0" y="0"/>
                  </a:moveTo>
                  <a:cubicBezTo>
                    <a:pt x="0" y="0"/>
                    <a:pt x="0" y="0"/>
                    <a:pt x="295905" y="0"/>
                  </a:cubicBezTo>
                  <a:cubicBezTo>
                    <a:pt x="295905" y="232039"/>
                    <a:pt x="409163" y="439363"/>
                    <a:pt x="583244" y="569220"/>
                  </a:cubicBezTo>
                  <a:lnTo>
                    <a:pt x="677438" y="626920"/>
                  </a:lnTo>
                  <a:lnTo>
                    <a:pt x="677438" y="766124"/>
                  </a:lnTo>
                  <a:lnTo>
                    <a:pt x="604209" y="793053"/>
                  </a:lnTo>
                  <a:cubicBezTo>
                    <a:pt x="567948" y="808852"/>
                    <a:pt x="532749" y="826684"/>
                    <a:pt x="498744" y="846381"/>
                  </a:cubicBezTo>
                  <a:cubicBezTo>
                    <a:pt x="492778" y="849963"/>
                    <a:pt x="486812" y="853544"/>
                    <a:pt x="480846" y="857125"/>
                  </a:cubicBezTo>
                  <a:cubicBezTo>
                    <a:pt x="192100" y="680448"/>
                    <a:pt x="0" y="362906"/>
                    <a:pt x="0" y="0"/>
                  </a:cubicBezTo>
                  <a:close/>
                </a:path>
              </a:pathLst>
            </a:custGeom>
            <a:solidFill>
              <a:srgbClr val="F2B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3FFFE217-1969-4EB0-926F-6603AB3E5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5142746"/>
              <a:ext cx="859134" cy="857125"/>
            </a:xfrm>
            <a:custGeom>
              <a:avLst/>
              <a:gdLst>
                <a:gd name="T0" fmla="*/ 595 w 720"/>
                <a:gd name="T1" fmla="*/ 0 h 718"/>
                <a:gd name="T2" fmla="*/ 594 w 720"/>
                <a:gd name="T3" fmla="*/ 20 h 718"/>
                <a:gd name="T4" fmla="*/ 589 w 720"/>
                <a:gd name="T5" fmla="*/ 83 h 718"/>
                <a:gd name="T6" fmla="*/ 532 w 720"/>
                <a:gd name="T7" fmla="*/ 266 h 718"/>
                <a:gd name="T8" fmla="*/ 50 w 720"/>
                <a:gd name="T9" fmla="*/ 592 h 718"/>
                <a:gd name="T10" fmla="*/ 24 w 720"/>
                <a:gd name="T11" fmla="*/ 594 h 718"/>
                <a:gd name="T12" fmla="*/ 0 w 720"/>
                <a:gd name="T13" fmla="*/ 594 h 718"/>
                <a:gd name="T14" fmla="*/ 24 w 720"/>
                <a:gd name="T15" fmla="*/ 595 h 718"/>
                <a:gd name="T16" fmla="*/ 440 w 720"/>
                <a:gd name="T17" fmla="*/ 718 h 718"/>
                <a:gd name="T18" fmla="*/ 720 w 720"/>
                <a:gd name="T19" fmla="*/ 441 h 718"/>
                <a:gd name="T20" fmla="*/ 595 w 720"/>
                <a:gd name="T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718">
                  <a:moveTo>
                    <a:pt x="595" y="0"/>
                  </a:moveTo>
                  <a:cubicBezTo>
                    <a:pt x="595" y="6"/>
                    <a:pt x="595" y="13"/>
                    <a:pt x="594" y="20"/>
                  </a:cubicBezTo>
                  <a:cubicBezTo>
                    <a:pt x="594" y="41"/>
                    <a:pt x="592" y="63"/>
                    <a:pt x="589" y="83"/>
                  </a:cubicBezTo>
                  <a:cubicBezTo>
                    <a:pt x="579" y="149"/>
                    <a:pt x="560" y="210"/>
                    <a:pt x="532" y="266"/>
                  </a:cubicBezTo>
                  <a:cubicBezTo>
                    <a:pt x="438" y="453"/>
                    <a:pt x="251" y="575"/>
                    <a:pt x="50" y="592"/>
                  </a:cubicBezTo>
                  <a:cubicBezTo>
                    <a:pt x="42" y="593"/>
                    <a:pt x="33" y="594"/>
                    <a:pt x="24" y="594"/>
                  </a:cubicBezTo>
                  <a:cubicBezTo>
                    <a:pt x="16" y="594"/>
                    <a:pt x="8" y="594"/>
                    <a:pt x="0" y="594"/>
                  </a:cubicBezTo>
                  <a:cubicBezTo>
                    <a:pt x="8" y="594"/>
                    <a:pt x="16" y="595"/>
                    <a:pt x="24" y="595"/>
                  </a:cubicBezTo>
                  <a:cubicBezTo>
                    <a:pt x="269" y="602"/>
                    <a:pt x="440" y="718"/>
                    <a:pt x="440" y="718"/>
                  </a:cubicBezTo>
                  <a:cubicBezTo>
                    <a:pt x="440" y="718"/>
                    <a:pt x="601" y="632"/>
                    <a:pt x="720" y="441"/>
                  </a:cubicBezTo>
                  <a:cubicBezTo>
                    <a:pt x="588" y="233"/>
                    <a:pt x="595" y="0"/>
                    <a:pt x="595" y="0"/>
                  </a:cubicBezTo>
                  <a:close/>
                </a:path>
              </a:pathLst>
            </a:custGeom>
            <a:solidFill>
              <a:srgbClr val="50C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181B4E49-71A6-4FF6-80C7-F02550D7F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5851657"/>
              <a:ext cx="525026" cy="295924"/>
            </a:xfrm>
            <a:custGeom>
              <a:avLst/>
              <a:gdLst>
                <a:gd name="T0" fmla="*/ 0 w 440"/>
                <a:gd name="T1" fmla="*/ 0 h 248"/>
                <a:gd name="T2" fmla="*/ 0 w 440"/>
                <a:gd name="T3" fmla="*/ 248 h 248"/>
                <a:gd name="T4" fmla="*/ 440 w 440"/>
                <a:gd name="T5" fmla="*/ 124 h 248"/>
                <a:gd name="T6" fmla="*/ 0 w 440"/>
                <a:gd name="T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0" h="248">
                  <a:moveTo>
                    <a:pt x="0" y="0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161" y="248"/>
                    <a:pt x="312" y="203"/>
                    <a:pt x="440" y="124"/>
                  </a:cubicBezTo>
                  <a:cubicBezTo>
                    <a:pt x="312" y="46"/>
                    <a:pt x="161" y="0"/>
                    <a:pt x="0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F53822B2-A68B-4E85-B373-31554F0964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04144" y="5999871"/>
              <a:ext cx="1006342" cy="858129"/>
            </a:xfrm>
            <a:custGeom>
              <a:avLst/>
              <a:gdLst>
                <a:gd name="T0" fmla="*/ 0 w 843"/>
                <a:gd name="T1" fmla="*/ 124 h 719"/>
                <a:gd name="T2" fmla="*/ 49 w 843"/>
                <a:gd name="T3" fmla="*/ 126 h 719"/>
                <a:gd name="T4" fmla="*/ 595 w 843"/>
                <a:gd name="T5" fmla="*/ 719 h 719"/>
                <a:gd name="T6" fmla="*/ 843 w 843"/>
                <a:gd name="T7" fmla="*/ 719 h 719"/>
                <a:gd name="T8" fmla="*/ 440 w 843"/>
                <a:gd name="T9" fmla="*/ 0 h 719"/>
                <a:gd name="T10" fmla="*/ 424 w 843"/>
                <a:gd name="T11" fmla="*/ 9 h 719"/>
                <a:gd name="T12" fmla="*/ 51 w 843"/>
                <a:gd name="T13" fmla="*/ 123 h 719"/>
                <a:gd name="T14" fmla="*/ 0 w 843"/>
                <a:gd name="T15" fmla="*/ 124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719">
                  <a:moveTo>
                    <a:pt x="0" y="124"/>
                  </a:moveTo>
                  <a:cubicBezTo>
                    <a:pt x="17" y="124"/>
                    <a:pt x="33" y="125"/>
                    <a:pt x="49" y="126"/>
                  </a:cubicBezTo>
                  <a:cubicBezTo>
                    <a:pt x="354" y="151"/>
                    <a:pt x="595" y="408"/>
                    <a:pt x="595" y="719"/>
                  </a:cubicBezTo>
                  <a:cubicBezTo>
                    <a:pt x="843" y="719"/>
                    <a:pt x="843" y="719"/>
                    <a:pt x="843" y="719"/>
                  </a:cubicBezTo>
                  <a:cubicBezTo>
                    <a:pt x="843" y="415"/>
                    <a:pt x="682" y="149"/>
                    <a:pt x="440" y="0"/>
                  </a:cubicBezTo>
                  <a:cubicBezTo>
                    <a:pt x="435" y="3"/>
                    <a:pt x="430" y="6"/>
                    <a:pt x="424" y="9"/>
                  </a:cubicBezTo>
                  <a:cubicBezTo>
                    <a:pt x="313" y="74"/>
                    <a:pt x="186" y="115"/>
                    <a:pt x="51" y="123"/>
                  </a:cubicBezTo>
                  <a:cubicBezTo>
                    <a:pt x="34" y="124"/>
                    <a:pt x="17" y="124"/>
                    <a:pt x="0" y="124"/>
                  </a:cubicBezTo>
                  <a:close/>
                </a:path>
              </a:pathLst>
            </a:custGeom>
            <a:solidFill>
              <a:srgbClr val="032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B3146B9-4C3A-4A4A-84F6-69F0B9FE1C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1268" y="5999871"/>
              <a:ext cx="530732" cy="858129"/>
            </a:xfrm>
            <a:custGeom>
              <a:avLst/>
              <a:gdLst>
                <a:gd name="connsiteX0" fmla="*/ 149155 w 530732"/>
                <a:gd name="connsiteY0" fmla="*/ 844213 h 858129"/>
                <a:gd name="connsiteX1" fmla="*/ 149206 w 530732"/>
                <a:gd name="connsiteY1" fmla="*/ 845695 h 858129"/>
                <a:gd name="connsiteX2" fmla="*/ 149155 w 530732"/>
                <a:gd name="connsiteY2" fmla="*/ 858129 h 858129"/>
                <a:gd name="connsiteX3" fmla="*/ 334108 w 530732"/>
                <a:gd name="connsiteY3" fmla="*/ 0 h 858129"/>
                <a:gd name="connsiteX4" fmla="*/ 472524 w 530732"/>
                <a:gd name="connsiteY4" fmla="*/ 70865 h 858129"/>
                <a:gd name="connsiteX5" fmla="*/ 530732 w 530732"/>
                <a:gd name="connsiteY5" fmla="*/ 92351 h 858129"/>
                <a:gd name="connsiteX6" fmla="*/ 530732 w 530732"/>
                <a:gd name="connsiteY6" fmla="*/ 235808 h 858129"/>
                <a:gd name="connsiteX7" fmla="*/ 463127 w 530732"/>
                <a:gd name="connsiteY7" fmla="*/ 269881 h 858129"/>
                <a:gd name="connsiteX8" fmla="*/ 224329 w 530732"/>
                <a:gd name="connsiteY8" fmla="*/ 540657 h 858129"/>
                <a:gd name="connsiteX9" fmla="*/ 156315 w 530732"/>
                <a:gd name="connsiteY9" fmla="*/ 759068 h 858129"/>
                <a:gd name="connsiteX10" fmla="*/ 149155 w 530732"/>
                <a:gd name="connsiteY10" fmla="*/ 834259 h 858129"/>
                <a:gd name="connsiteX11" fmla="*/ 149155 w 530732"/>
                <a:gd name="connsiteY11" fmla="*/ 844213 h 858129"/>
                <a:gd name="connsiteX12" fmla="*/ 147999 w 530732"/>
                <a:gd name="connsiteY12" fmla="*/ 810799 h 858129"/>
                <a:gd name="connsiteX13" fmla="*/ 0 w 530732"/>
                <a:gd name="connsiteY13" fmla="*/ 331794 h 858129"/>
                <a:gd name="connsiteX14" fmla="*/ 334108 w 530732"/>
                <a:gd name="connsiteY14" fmla="*/ 0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0732" h="858129">
                  <a:moveTo>
                    <a:pt x="149155" y="844213"/>
                  </a:moveTo>
                  <a:lnTo>
                    <a:pt x="149206" y="845695"/>
                  </a:lnTo>
                  <a:cubicBezTo>
                    <a:pt x="149286" y="853784"/>
                    <a:pt x="149155" y="858129"/>
                    <a:pt x="149155" y="858129"/>
                  </a:cubicBezTo>
                  <a:close/>
                  <a:moveTo>
                    <a:pt x="334108" y="0"/>
                  </a:moveTo>
                  <a:cubicBezTo>
                    <a:pt x="334108" y="0"/>
                    <a:pt x="385119" y="34910"/>
                    <a:pt x="472524" y="70865"/>
                  </a:cubicBezTo>
                  <a:lnTo>
                    <a:pt x="530732" y="92351"/>
                  </a:lnTo>
                  <a:lnTo>
                    <a:pt x="530732" y="235808"/>
                  </a:lnTo>
                  <a:lnTo>
                    <a:pt x="463127" y="269881"/>
                  </a:lnTo>
                  <a:cubicBezTo>
                    <a:pt x="363342" y="336867"/>
                    <a:pt x="279815" y="429065"/>
                    <a:pt x="224329" y="540657"/>
                  </a:cubicBezTo>
                  <a:cubicBezTo>
                    <a:pt x="190919" y="607493"/>
                    <a:pt x="167054" y="680297"/>
                    <a:pt x="156315" y="759068"/>
                  </a:cubicBezTo>
                  <a:cubicBezTo>
                    <a:pt x="152735" y="782938"/>
                    <a:pt x="150348" y="808002"/>
                    <a:pt x="149155" y="834259"/>
                  </a:cubicBezTo>
                  <a:lnTo>
                    <a:pt x="149155" y="844213"/>
                  </a:lnTo>
                  <a:lnTo>
                    <a:pt x="147999" y="810799"/>
                  </a:lnTo>
                  <a:cubicBezTo>
                    <a:pt x="142965" y="720951"/>
                    <a:pt x="118131" y="517981"/>
                    <a:pt x="0" y="331794"/>
                  </a:cubicBezTo>
                  <a:cubicBezTo>
                    <a:pt x="141996" y="103835"/>
                    <a:pt x="334108" y="0"/>
                    <a:pt x="334108" y="0"/>
                  </a:cubicBezTo>
                  <a:close/>
                </a:path>
              </a:pathLst>
            </a:custGeom>
            <a:solidFill>
              <a:srgbClr val="058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1" name="Picture Placeholder 2">
            <a:extLst>
              <a:ext uri="{FF2B5EF4-FFF2-40B4-BE49-F238E27FC236}">
                <a16:creationId xmlns:a16="http://schemas.microsoft.com/office/drawing/2014/main" id="{C964235A-4747-4AEB-970A-AE5F8BBC26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0831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tIns="7315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5A3F502-AFCE-4E14-B950-F18FD3AFB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3" y="1065782"/>
            <a:ext cx="2909135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8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c Image R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C7DF3B-C25F-407D-B061-5A1678729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9946" y="0"/>
            <a:ext cx="5602055" cy="6858000"/>
          </a:xfrm>
          <a:custGeom>
            <a:avLst/>
            <a:gdLst>
              <a:gd name="connsiteX0" fmla="*/ 243594 w 5602055"/>
              <a:gd name="connsiteY0" fmla="*/ 0 h 6858000"/>
              <a:gd name="connsiteX1" fmla="*/ 5602055 w 5602055"/>
              <a:gd name="connsiteY1" fmla="*/ 0 h 6858000"/>
              <a:gd name="connsiteX2" fmla="*/ 5602055 w 5602055"/>
              <a:gd name="connsiteY2" fmla="*/ 6858000 h 6858000"/>
              <a:gd name="connsiteX3" fmla="*/ 0 w 5602055"/>
              <a:gd name="connsiteY3" fmla="*/ 6858000 h 6858000"/>
              <a:gd name="connsiteX4" fmla="*/ 13501 w 5602055"/>
              <a:gd name="connsiteY4" fmla="*/ 6830088 h 6858000"/>
              <a:gd name="connsiteX5" fmla="*/ 807199 w 5602055"/>
              <a:gd name="connsiteY5" fmla="*/ 3132473 h 6858000"/>
              <a:gd name="connsiteX6" fmla="*/ 326245 w 5602055"/>
              <a:gd name="connsiteY6" fmla="*/ 2246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2055" h="6858000">
                <a:moveTo>
                  <a:pt x="243594" y="0"/>
                </a:moveTo>
                <a:lnTo>
                  <a:pt x="5602055" y="0"/>
                </a:lnTo>
                <a:lnTo>
                  <a:pt x="5602055" y="6858000"/>
                </a:lnTo>
                <a:lnTo>
                  <a:pt x="0" y="6858000"/>
                </a:lnTo>
                <a:lnTo>
                  <a:pt x="13501" y="6830088"/>
                </a:lnTo>
                <a:cubicBezTo>
                  <a:pt x="523373" y="5702363"/>
                  <a:pt x="807199" y="4450564"/>
                  <a:pt x="807199" y="3132473"/>
                </a:cubicBezTo>
                <a:cubicBezTo>
                  <a:pt x="807199" y="2114830"/>
                  <a:pt x="638017" y="1136701"/>
                  <a:pt x="326245" y="22467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548640" tIns="182880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314CEBC7-C7F5-4CB9-86E1-7E393CBB80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3100"/>
            <a:ext cx="6132746" cy="479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741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c Imag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E005B6-DC35-42D9-8345-15C2337380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732315" cy="6858000"/>
          </a:xfrm>
          <a:custGeom>
            <a:avLst/>
            <a:gdLst>
              <a:gd name="connsiteX0" fmla="*/ 0 w 5732315"/>
              <a:gd name="connsiteY0" fmla="*/ 0 h 6858000"/>
              <a:gd name="connsiteX1" fmla="*/ 5106652 w 5732315"/>
              <a:gd name="connsiteY1" fmla="*/ 0 h 6858000"/>
              <a:gd name="connsiteX2" fmla="*/ 5098807 w 5732315"/>
              <a:gd name="connsiteY2" fmla="*/ 11959 h 6858000"/>
              <a:gd name="connsiteX3" fmla="*/ 4239555 w 5732315"/>
              <a:gd name="connsiteY3" fmla="*/ 3019130 h 6858000"/>
              <a:gd name="connsiteX4" fmla="*/ 5693995 w 5732315"/>
              <a:gd name="connsiteY4" fmla="*/ 6817446 h 6858000"/>
              <a:gd name="connsiteX5" fmla="*/ 5732315 w 5732315"/>
              <a:gd name="connsiteY5" fmla="*/ 6858000 h 6858000"/>
              <a:gd name="connsiteX6" fmla="*/ 0 w 57323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2315" h="6858000">
                <a:moveTo>
                  <a:pt x="0" y="0"/>
                </a:moveTo>
                <a:lnTo>
                  <a:pt x="5106652" y="0"/>
                </a:lnTo>
                <a:lnTo>
                  <a:pt x="5098807" y="11959"/>
                </a:lnTo>
                <a:cubicBezTo>
                  <a:pt x="4554237" y="884324"/>
                  <a:pt x="4239555" y="1914978"/>
                  <a:pt x="4239555" y="3019130"/>
                </a:cubicBezTo>
                <a:cubicBezTo>
                  <a:pt x="4239555" y="4479064"/>
                  <a:pt x="4789703" y="5810504"/>
                  <a:pt x="5693995" y="6817446"/>
                </a:cubicBezTo>
                <a:lnTo>
                  <a:pt x="57323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457200" tIns="18288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3D5B5275-9456-4E23-9132-3CDE0E2ABC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603100"/>
            <a:ext cx="5638800" cy="4797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1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1703"/>
            <a:ext cx="10972800" cy="1028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8926"/>
            <a:ext cx="10972800" cy="444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51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bbon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C071D41-4D49-4839-AD39-6B3C52A08F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6327"/>
            <a:ext cx="4216400" cy="5481673"/>
          </a:xfrm>
          <a:custGeom>
            <a:avLst/>
            <a:gdLst>
              <a:gd name="connsiteX0" fmla="*/ 2680851 w 4216400"/>
              <a:gd name="connsiteY0" fmla="*/ 0 h 5481673"/>
              <a:gd name="connsiteX1" fmla="*/ 4073931 w 4216400"/>
              <a:gd name="connsiteY1" fmla="*/ 210614 h 5481673"/>
              <a:gd name="connsiteX2" fmla="*/ 4216400 w 4216400"/>
              <a:gd name="connsiteY2" fmla="*/ 258820 h 5481673"/>
              <a:gd name="connsiteX3" fmla="*/ 4216400 w 4216400"/>
              <a:gd name="connsiteY3" fmla="*/ 5481673 h 5481673"/>
              <a:gd name="connsiteX4" fmla="*/ 0 w 4216400"/>
              <a:gd name="connsiteY4" fmla="*/ 5481673 h 5481673"/>
              <a:gd name="connsiteX5" fmla="*/ 0 w 4216400"/>
              <a:gd name="connsiteY5" fmla="*/ 846608 h 5481673"/>
              <a:gd name="connsiteX6" fmla="*/ 179666 w 4216400"/>
              <a:gd name="connsiteY6" fmla="*/ 722867 h 5481673"/>
              <a:gd name="connsiteX7" fmla="*/ 2680851 w 4216400"/>
              <a:gd name="connsiteY7" fmla="*/ 0 h 548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6400" h="5481673">
                <a:moveTo>
                  <a:pt x="2680851" y="0"/>
                </a:moveTo>
                <a:cubicBezTo>
                  <a:pt x="3165966" y="0"/>
                  <a:pt x="3633857" y="73737"/>
                  <a:pt x="4073931" y="210614"/>
                </a:cubicBezTo>
                <a:lnTo>
                  <a:pt x="4216400" y="258820"/>
                </a:lnTo>
                <a:lnTo>
                  <a:pt x="4216400" y="5481673"/>
                </a:lnTo>
                <a:lnTo>
                  <a:pt x="0" y="5481673"/>
                </a:lnTo>
                <a:lnTo>
                  <a:pt x="0" y="846608"/>
                </a:lnTo>
                <a:lnTo>
                  <a:pt x="179666" y="722867"/>
                </a:lnTo>
                <a:cubicBezTo>
                  <a:pt x="903359" y="265024"/>
                  <a:pt x="1761154" y="0"/>
                  <a:pt x="2680851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tIns="731520" bIns="0" anchor="t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88F0FE-5942-4745-B4DB-D048CF6F7E0A}"/>
              </a:ext>
            </a:extLst>
          </p:cNvPr>
          <p:cNvSpPr/>
          <p:nvPr userDrawn="1"/>
        </p:nvSpPr>
        <p:spPr>
          <a:xfrm>
            <a:off x="-2" y="0"/>
            <a:ext cx="4216402" cy="2236522"/>
          </a:xfrm>
          <a:custGeom>
            <a:avLst/>
            <a:gdLst>
              <a:gd name="connsiteX0" fmla="*/ 0 w 4216402"/>
              <a:gd name="connsiteY0" fmla="*/ 0 h 2236522"/>
              <a:gd name="connsiteX1" fmla="*/ 4216401 w 4216402"/>
              <a:gd name="connsiteY1" fmla="*/ 0 h 2236522"/>
              <a:gd name="connsiteX2" fmla="*/ 4216401 w 4216402"/>
              <a:gd name="connsiteY2" fmla="*/ 19050 h 2236522"/>
              <a:gd name="connsiteX3" fmla="*/ 4216402 w 4216402"/>
              <a:gd name="connsiteY3" fmla="*/ 19050 h 2236522"/>
              <a:gd name="connsiteX4" fmla="*/ 4216402 w 4216402"/>
              <a:gd name="connsiteY4" fmla="*/ 881061 h 2236522"/>
              <a:gd name="connsiteX5" fmla="*/ 4216402 w 4216402"/>
              <a:gd name="connsiteY5" fmla="*/ 1218574 h 2236522"/>
              <a:gd name="connsiteX6" fmla="*/ 4216402 w 4216402"/>
              <a:gd name="connsiteY6" fmla="*/ 1263649 h 2236522"/>
              <a:gd name="connsiteX7" fmla="*/ 4216402 w 4216402"/>
              <a:gd name="connsiteY7" fmla="*/ 1645618 h 2236522"/>
              <a:gd name="connsiteX8" fmla="*/ 4033342 w 4216402"/>
              <a:gd name="connsiteY8" fmla="*/ 1583678 h 2236522"/>
              <a:gd name="connsiteX9" fmla="*/ 2669028 w 4216402"/>
              <a:gd name="connsiteY9" fmla="*/ 1377413 h 2236522"/>
              <a:gd name="connsiteX10" fmla="*/ 219490 w 4216402"/>
              <a:gd name="connsiteY10" fmla="*/ 2085353 h 2236522"/>
              <a:gd name="connsiteX11" fmla="*/ 1 w 4216402"/>
              <a:gd name="connsiteY11" fmla="*/ 2236522 h 2236522"/>
              <a:gd name="connsiteX12" fmla="*/ 1 w 4216402"/>
              <a:gd name="connsiteY12" fmla="*/ 247650 h 2236522"/>
              <a:gd name="connsiteX13" fmla="*/ 0 w 4216402"/>
              <a:gd name="connsiteY13" fmla="*/ 247650 h 22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6402" h="2236522">
                <a:moveTo>
                  <a:pt x="0" y="0"/>
                </a:moveTo>
                <a:lnTo>
                  <a:pt x="4216401" y="0"/>
                </a:lnTo>
                <a:lnTo>
                  <a:pt x="4216401" y="19050"/>
                </a:lnTo>
                <a:lnTo>
                  <a:pt x="4216402" y="19050"/>
                </a:lnTo>
                <a:lnTo>
                  <a:pt x="4216402" y="881061"/>
                </a:lnTo>
                <a:lnTo>
                  <a:pt x="4216402" y="1218574"/>
                </a:lnTo>
                <a:lnTo>
                  <a:pt x="4216402" y="1263649"/>
                </a:lnTo>
                <a:lnTo>
                  <a:pt x="4216402" y="1645618"/>
                </a:lnTo>
                <a:lnTo>
                  <a:pt x="4033342" y="1583678"/>
                </a:lnTo>
                <a:cubicBezTo>
                  <a:pt x="3602355" y="1449627"/>
                  <a:pt x="3144125" y="1377413"/>
                  <a:pt x="2669028" y="1377413"/>
                </a:cubicBezTo>
                <a:cubicBezTo>
                  <a:pt x="1768322" y="1377413"/>
                  <a:pt x="928239" y="1636964"/>
                  <a:pt x="219490" y="2085353"/>
                </a:cubicBezTo>
                <a:lnTo>
                  <a:pt x="1" y="2236522"/>
                </a:lnTo>
                <a:lnTo>
                  <a:pt x="1" y="247650"/>
                </a:lnTo>
                <a:lnTo>
                  <a:pt x="0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2BF47B-0413-44FB-AD9C-6BD5558B4FB4}"/>
              </a:ext>
            </a:extLst>
          </p:cNvPr>
          <p:cNvSpPr/>
          <p:nvPr/>
        </p:nvSpPr>
        <p:spPr>
          <a:xfrm>
            <a:off x="-2" y="0"/>
            <a:ext cx="4216402" cy="2236522"/>
          </a:xfrm>
          <a:custGeom>
            <a:avLst/>
            <a:gdLst>
              <a:gd name="connsiteX0" fmla="*/ 0 w 4216402"/>
              <a:gd name="connsiteY0" fmla="*/ 0 h 2236522"/>
              <a:gd name="connsiteX1" fmla="*/ 4216401 w 4216402"/>
              <a:gd name="connsiteY1" fmla="*/ 0 h 2236522"/>
              <a:gd name="connsiteX2" fmla="*/ 4216401 w 4216402"/>
              <a:gd name="connsiteY2" fmla="*/ 19050 h 2236522"/>
              <a:gd name="connsiteX3" fmla="*/ 4216402 w 4216402"/>
              <a:gd name="connsiteY3" fmla="*/ 19050 h 2236522"/>
              <a:gd name="connsiteX4" fmla="*/ 4216402 w 4216402"/>
              <a:gd name="connsiteY4" fmla="*/ 881061 h 2236522"/>
              <a:gd name="connsiteX5" fmla="*/ 4216402 w 4216402"/>
              <a:gd name="connsiteY5" fmla="*/ 1218574 h 2236522"/>
              <a:gd name="connsiteX6" fmla="*/ 4216402 w 4216402"/>
              <a:gd name="connsiteY6" fmla="*/ 1263649 h 2236522"/>
              <a:gd name="connsiteX7" fmla="*/ 4216402 w 4216402"/>
              <a:gd name="connsiteY7" fmla="*/ 1645618 h 2236522"/>
              <a:gd name="connsiteX8" fmla="*/ 4033342 w 4216402"/>
              <a:gd name="connsiteY8" fmla="*/ 1583678 h 2236522"/>
              <a:gd name="connsiteX9" fmla="*/ 2669028 w 4216402"/>
              <a:gd name="connsiteY9" fmla="*/ 1377413 h 2236522"/>
              <a:gd name="connsiteX10" fmla="*/ 219490 w 4216402"/>
              <a:gd name="connsiteY10" fmla="*/ 2085353 h 2236522"/>
              <a:gd name="connsiteX11" fmla="*/ 1 w 4216402"/>
              <a:gd name="connsiteY11" fmla="*/ 2236522 h 2236522"/>
              <a:gd name="connsiteX12" fmla="*/ 1 w 4216402"/>
              <a:gd name="connsiteY12" fmla="*/ 247650 h 2236522"/>
              <a:gd name="connsiteX13" fmla="*/ 0 w 4216402"/>
              <a:gd name="connsiteY13" fmla="*/ 247650 h 22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6402" h="2236522">
                <a:moveTo>
                  <a:pt x="0" y="0"/>
                </a:moveTo>
                <a:lnTo>
                  <a:pt x="4216401" y="0"/>
                </a:lnTo>
                <a:lnTo>
                  <a:pt x="4216401" y="19050"/>
                </a:lnTo>
                <a:lnTo>
                  <a:pt x="4216402" y="19050"/>
                </a:lnTo>
                <a:lnTo>
                  <a:pt x="4216402" y="881061"/>
                </a:lnTo>
                <a:lnTo>
                  <a:pt x="4216402" y="1218574"/>
                </a:lnTo>
                <a:lnTo>
                  <a:pt x="4216402" y="1263649"/>
                </a:lnTo>
                <a:lnTo>
                  <a:pt x="4216402" y="1645618"/>
                </a:lnTo>
                <a:lnTo>
                  <a:pt x="4033342" y="1583678"/>
                </a:lnTo>
                <a:cubicBezTo>
                  <a:pt x="3602355" y="1449627"/>
                  <a:pt x="3144125" y="1377413"/>
                  <a:pt x="2669028" y="1377413"/>
                </a:cubicBezTo>
                <a:cubicBezTo>
                  <a:pt x="1768322" y="1377413"/>
                  <a:pt x="928239" y="1636964"/>
                  <a:pt x="219490" y="2085353"/>
                </a:cubicBezTo>
                <a:lnTo>
                  <a:pt x="1" y="2236522"/>
                </a:lnTo>
                <a:lnTo>
                  <a:pt x="1" y="247650"/>
                </a:lnTo>
                <a:lnTo>
                  <a:pt x="0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6B70480-A1C0-4EB3-A7CD-A62521E1D0E3}"/>
              </a:ext>
            </a:extLst>
          </p:cNvPr>
          <p:cNvSpPr/>
          <p:nvPr/>
        </p:nvSpPr>
        <p:spPr>
          <a:xfrm>
            <a:off x="0" y="1"/>
            <a:ext cx="2894740" cy="1008018"/>
          </a:xfrm>
          <a:custGeom>
            <a:avLst/>
            <a:gdLst>
              <a:gd name="connsiteX0" fmla="*/ 0 w 2840031"/>
              <a:gd name="connsiteY0" fmla="*/ 0 h 988967"/>
              <a:gd name="connsiteX1" fmla="*/ 2840031 w 2840031"/>
              <a:gd name="connsiteY1" fmla="*/ 0 h 988967"/>
              <a:gd name="connsiteX2" fmla="*/ 2576439 w 2840031"/>
              <a:gd name="connsiteY2" fmla="*/ 148753 h 988967"/>
              <a:gd name="connsiteX3" fmla="*/ 377699 w 2840031"/>
              <a:gd name="connsiteY3" fmla="*/ 925462 h 988967"/>
              <a:gd name="connsiteX4" fmla="*/ 0 w 2840031"/>
              <a:gd name="connsiteY4" fmla="*/ 988967 h 9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031" h="988967">
                <a:moveTo>
                  <a:pt x="0" y="0"/>
                </a:moveTo>
                <a:lnTo>
                  <a:pt x="2840031" y="0"/>
                </a:lnTo>
                <a:lnTo>
                  <a:pt x="2576439" y="148753"/>
                </a:lnTo>
                <a:cubicBezTo>
                  <a:pt x="1896769" y="510391"/>
                  <a:pt x="1156619" y="774457"/>
                  <a:pt x="377699" y="925462"/>
                </a:cubicBezTo>
                <a:lnTo>
                  <a:pt x="0" y="9889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31A3FB0-BC07-46A8-9E49-F020F3C37110}"/>
              </a:ext>
            </a:extLst>
          </p:cNvPr>
          <p:cNvSpPr/>
          <p:nvPr/>
        </p:nvSpPr>
        <p:spPr>
          <a:xfrm>
            <a:off x="-2" y="0"/>
            <a:ext cx="4216402" cy="1629738"/>
          </a:xfrm>
          <a:custGeom>
            <a:avLst/>
            <a:gdLst>
              <a:gd name="connsiteX0" fmla="*/ 2831372 w 4216402"/>
              <a:gd name="connsiteY0" fmla="*/ 0 h 1629738"/>
              <a:gd name="connsiteX1" fmla="*/ 3033835 w 4216402"/>
              <a:gd name="connsiteY1" fmla="*/ 0 h 1629738"/>
              <a:gd name="connsiteX2" fmla="*/ 3293708 w 4216402"/>
              <a:gd name="connsiteY2" fmla="*/ 163115 h 1629738"/>
              <a:gd name="connsiteX3" fmla="*/ 4043876 w 4216402"/>
              <a:gd name="connsiteY3" fmla="*/ 727496 h 1629738"/>
              <a:gd name="connsiteX4" fmla="*/ 4216402 w 4216402"/>
              <a:gd name="connsiteY4" fmla="*/ 880567 h 1629738"/>
              <a:gd name="connsiteX5" fmla="*/ 4216402 w 4216402"/>
              <a:gd name="connsiteY5" fmla="*/ 1629738 h 1629738"/>
              <a:gd name="connsiteX6" fmla="*/ 4089535 w 4216402"/>
              <a:gd name="connsiteY6" fmla="*/ 1586812 h 1629738"/>
              <a:gd name="connsiteX7" fmla="*/ 2689268 w 4216402"/>
              <a:gd name="connsiteY7" fmla="*/ 1375111 h 1629738"/>
              <a:gd name="connsiteX8" fmla="*/ 1358341 w 4216402"/>
              <a:gd name="connsiteY8" fmla="*/ 1565832 h 1629738"/>
              <a:gd name="connsiteX9" fmla="*/ 1215339 w 4216402"/>
              <a:gd name="connsiteY9" fmla="*/ 1613414 h 1629738"/>
              <a:gd name="connsiteX10" fmla="*/ 932345 w 4216402"/>
              <a:gd name="connsiteY10" fmla="*/ 1492372 h 1629738"/>
              <a:gd name="connsiteX11" fmla="*/ 305847 w 4216402"/>
              <a:gd name="connsiteY11" fmla="*/ 1285260 h 1629738"/>
              <a:gd name="connsiteX12" fmla="*/ 0 w 4216402"/>
              <a:gd name="connsiteY12" fmla="*/ 1213772 h 1629738"/>
              <a:gd name="connsiteX13" fmla="*/ 0 w 4216402"/>
              <a:gd name="connsiteY13" fmla="*/ 987770 h 1629738"/>
              <a:gd name="connsiteX14" fmla="*/ 337586 w 4216402"/>
              <a:gd name="connsiteY14" fmla="*/ 931006 h 1629738"/>
              <a:gd name="connsiteX15" fmla="*/ 2594439 w 4216402"/>
              <a:gd name="connsiteY15" fmla="*/ 133717 h 162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6402" h="1629738">
                <a:moveTo>
                  <a:pt x="2831372" y="0"/>
                </a:moveTo>
                <a:lnTo>
                  <a:pt x="3033835" y="0"/>
                </a:lnTo>
                <a:lnTo>
                  <a:pt x="3293708" y="163115"/>
                </a:lnTo>
                <a:cubicBezTo>
                  <a:pt x="3555552" y="336934"/>
                  <a:pt x="3806057" y="525061"/>
                  <a:pt x="4043876" y="727496"/>
                </a:cubicBezTo>
                <a:lnTo>
                  <a:pt x="4216402" y="880567"/>
                </a:lnTo>
                <a:lnTo>
                  <a:pt x="4216402" y="1629738"/>
                </a:lnTo>
                <a:lnTo>
                  <a:pt x="4089535" y="1586812"/>
                </a:lnTo>
                <a:cubicBezTo>
                  <a:pt x="3647190" y="1449229"/>
                  <a:pt x="3176884" y="1375111"/>
                  <a:pt x="2689268" y="1375111"/>
                </a:cubicBezTo>
                <a:cubicBezTo>
                  <a:pt x="2227046" y="1375111"/>
                  <a:pt x="1780381" y="1441709"/>
                  <a:pt x="1358341" y="1565832"/>
                </a:cubicBezTo>
                <a:lnTo>
                  <a:pt x="1215339" y="1613414"/>
                </a:lnTo>
                <a:lnTo>
                  <a:pt x="932345" y="1492372"/>
                </a:lnTo>
                <a:cubicBezTo>
                  <a:pt x="728813" y="1412007"/>
                  <a:pt x="519733" y="1342718"/>
                  <a:pt x="305847" y="1285260"/>
                </a:cubicBezTo>
                <a:lnTo>
                  <a:pt x="0" y="1213772"/>
                </a:lnTo>
                <a:lnTo>
                  <a:pt x="0" y="987770"/>
                </a:lnTo>
                <a:lnTo>
                  <a:pt x="337586" y="931006"/>
                </a:lnTo>
                <a:cubicBezTo>
                  <a:pt x="1137092" y="775999"/>
                  <a:pt x="1896805" y="504938"/>
                  <a:pt x="2594439" y="133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7C2315-0065-44A2-A739-D529FAC252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3599" y="1603100"/>
            <a:ext cx="7061201" cy="4797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454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D055A-C869-49AC-A1EE-00987BC43343}"/>
              </a:ext>
            </a:extLst>
          </p:cNvPr>
          <p:cNvSpPr/>
          <p:nvPr/>
        </p:nvSpPr>
        <p:spPr>
          <a:xfrm>
            <a:off x="1" y="0"/>
            <a:ext cx="121888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3990917-8289-4366-9820-DCCB5774B57F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293791" y="3363867"/>
            <a:ext cx="4469244" cy="2519029"/>
          </a:xfrm>
          <a:custGeom>
            <a:avLst/>
            <a:gdLst>
              <a:gd name="T0" fmla="*/ 440 w 440"/>
              <a:gd name="T1" fmla="*/ 248 h 248"/>
              <a:gd name="T2" fmla="*/ 440 w 440"/>
              <a:gd name="T3" fmla="*/ 0 h 248"/>
              <a:gd name="T4" fmla="*/ 0 w 440"/>
              <a:gd name="T5" fmla="*/ 124 h 248"/>
              <a:gd name="T6" fmla="*/ 440 w 440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48">
                <a:moveTo>
                  <a:pt x="440" y="248"/>
                </a:moveTo>
                <a:cubicBezTo>
                  <a:pt x="440" y="0"/>
                  <a:pt x="440" y="0"/>
                  <a:pt x="440" y="0"/>
                </a:cubicBezTo>
                <a:cubicBezTo>
                  <a:pt x="278" y="0"/>
                  <a:pt x="128" y="46"/>
                  <a:pt x="0" y="124"/>
                </a:cubicBezTo>
                <a:cubicBezTo>
                  <a:pt x="128" y="203"/>
                  <a:pt x="278" y="248"/>
                  <a:pt x="440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F8601C-2D2D-40FE-87CE-AB9F4DF61DF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137703" y="2803709"/>
            <a:ext cx="6442866" cy="1665727"/>
          </a:xfrm>
          <a:custGeom>
            <a:avLst/>
            <a:gdLst>
              <a:gd name="connsiteX0" fmla="*/ 0 w 6442866"/>
              <a:gd name="connsiteY0" fmla="*/ 0 h 1665726"/>
              <a:gd name="connsiteX1" fmla="*/ 4258934 w 6442866"/>
              <a:gd name="connsiteY1" fmla="*/ 0 h 1665726"/>
              <a:gd name="connsiteX2" fmla="*/ 4306966 w 6442866"/>
              <a:gd name="connsiteY2" fmla="*/ 19644 h 1665726"/>
              <a:gd name="connsiteX3" fmla="*/ 5975656 w 6442866"/>
              <a:gd name="connsiteY3" fmla="*/ 395496 h 1665726"/>
              <a:gd name="connsiteX4" fmla="*/ 6128007 w 6442866"/>
              <a:gd name="connsiteY4" fmla="*/ 405657 h 1665726"/>
              <a:gd name="connsiteX5" fmla="*/ 6442866 w 6442866"/>
              <a:gd name="connsiteY5" fmla="*/ 405657 h 1665726"/>
              <a:gd name="connsiteX6" fmla="*/ 6128007 w 6442866"/>
              <a:gd name="connsiteY6" fmla="*/ 415819 h 1665726"/>
              <a:gd name="connsiteX7" fmla="*/ 6016283 w 6442866"/>
              <a:gd name="connsiteY7" fmla="*/ 415819 h 1665726"/>
              <a:gd name="connsiteX8" fmla="*/ 2126252 w 6442866"/>
              <a:gd name="connsiteY8" fmla="*/ 1574269 h 1665726"/>
              <a:gd name="connsiteX9" fmla="*/ 1973901 w 6442866"/>
              <a:gd name="connsiteY9" fmla="*/ 1665726 h 1665726"/>
              <a:gd name="connsiteX10" fmla="*/ 297404 w 6442866"/>
              <a:gd name="connsiteY10" fmla="*/ 325633 h 16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2866" h="1665726">
                <a:moveTo>
                  <a:pt x="0" y="0"/>
                </a:moveTo>
                <a:lnTo>
                  <a:pt x="4258934" y="0"/>
                </a:lnTo>
                <a:lnTo>
                  <a:pt x="4306966" y="19644"/>
                </a:lnTo>
                <a:cubicBezTo>
                  <a:pt x="4832666" y="220442"/>
                  <a:pt x="5392913" y="349767"/>
                  <a:pt x="5975656" y="395496"/>
                </a:cubicBezTo>
                <a:cubicBezTo>
                  <a:pt x="6026440" y="395496"/>
                  <a:pt x="6077224" y="395496"/>
                  <a:pt x="6128007" y="405657"/>
                </a:cubicBezTo>
                <a:cubicBezTo>
                  <a:pt x="6229575" y="405657"/>
                  <a:pt x="6331142" y="405657"/>
                  <a:pt x="6442866" y="405657"/>
                </a:cubicBezTo>
                <a:cubicBezTo>
                  <a:pt x="6331142" y="405657"/>
                  <a:pt x="6229575" y="415819"/>
                  <a:pt x="6128007" y="415819"/>
                </a:cubicBezTo>
                <a:cubicBezTo>
                  <a:pt x="6087380" y="415819"/>
                  <a:pt x="6046753" y="415819"/>
                  <a:pt x="6016283" y="415819"/>
                </a:cubicBezTo>
                <a:cubicBezTo>
                  <a:pt x="4604496" y="486952"/>
                  <a:pt x="3284120" y="903588"/>
                  <a:pt x="2126252" y="1574269"/>
                </a:cubicBezTo>
                <a:cubicBezTo>
                  <a:pt x="2075468" y="1604754"/>
                  <a:pt x="2024684" y="1635240"/>
                  <a:pt x="1973901" y="1665726"/>
                </a:cubicBezTo>
                <a:cubicBezTo>
                  <a:pt x="1359418" y="1289738"/>
                  <a:pt x="796354" y="838806"/>
                  <a:pt x="297404" y="325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DACE58-8282-48B1-94E1-A29C0BE28179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34139" y="-1834136"/>
            <a:ext cx="6858003" cy="10526275"/>
          </a:xfrm>
          <a:custGeom>
            <a:avLst/>
            <a:gdLst>
              <a:gd name="connsiteX0" fmla="*/ 0 w 6858003"/>
              <a:gd name="connsiteY0" fmla="*/ 10526275 h 10526275"/>
              <a:gd name="connsiteX1" fmla="*/ 0 w 6858003"/>
              <a:gd name="connsiteY1" fmla="*/ 3664852 h 10526275"/>
              <a:gd name="connsiteX2" fmla="*/ 86932 w 6858003"/>
              <a:gd name="connsiteY2" fmla="*/ 3857078 h 10526275"/>
              <a:gd name="connsiteX3" fmla="*/ 0 w 6858003"/>
              <a:gd name="connsiteY3" fmla="*/ 3659518 h 10526275"/>
              <a:gd name="connsiteX4" fmla="*/ 1 w 6858003"/>
              <a:gd name="connsiteY4" fmla="*/ 2165017 h 10526275"/>
              <a:gd name="connsiteX5" fmla="*/ 13937 w 6858003"/>
              <a:gd name="connsiteY5" fmla="*/ 2145879 h 10526275"/>
              <a:gd name="connsiteX6" fmla="*/ 2388758 w 6858003"/>
              <a:gd name="connsiteY6" fmla="*/ 0 h 10526275"/>
              <a:gd name="connsiteX7" fmla="*/ 6604068 w 6858003"/>
              <a:gd name="connsiteY7" fmla="*/ 1259792 h 10526275"/>
              <a:gd name="connsiteX8" fmla="*/ 6858003 w 6858003"/>
              <a:gd name="connsiteY8" fmla="*/ 1259792 h 10526275"/>
              <a:gd name="connsiteX9" fmla="*/ 6604068 w 6858003"/>
              <a:gd name="connsiteY9" fmla="*/ 1269952 h 10526275"/>
              <a:gd name="connsiteX10" fmla="*/ 6350134 w 6858003"/>
              <a:gd name="connsiteY10" fmla="*/ 1280110 h 10526275"/>
              <a:gd name="connsiteX11" fmla="*/ 1454280 w 6858003"/>
              <a:gd name="connsiteY11" fmla="*/ 4602300 h 10526275"/>
              <a:gd name="connsiteX12" fmla="*/ 875310 w 6858003"/>
              <a:gd name="connsiteY12" fmla="*/ 6461508 h 10526275"/>
              <a:gd name="connsiteX13" fmla="*/ 814365 w 6858003"/>
              <a:gd name="connsiteY13" fmla="*/ 7101563 h 10526275"/>
              <a:gd name="connsiteX14" fmla="*/ 814365 w 6858003"/>
              <a:gd name="connsiteY14" fmla="*/ 7170568 h 10526275"/>
              <a:gd name="connsiteX15" fmla="*/ 813916 w 6858003"/>
              <a:gd name="connsiteY15" fmla="*/ 7141376 h 10526275"/>
              <a:gd name="connsiteX16" fmla="*/ 804525 w 6858003"/>
              <a:gd name="connsiteY16" fmla="*/ 6901863 h 10526275"/>
              <a:gd name="connsiteX17" fmla="*/ 798296 w 6858003"/>
              <a:gd name="connsiteY17" fmla="*/ 6802134 h 10526275"/>
              <a:gd name="connsiteX18" fmla="*/ 813830 w 6858003"/>
              <a:gd name="connsiteY18" fmla="*/ 7272384 h 10526275"/>
              <a:gd name="connsiteX19" fmla="*/ 814365 w 6858003"/>
              <a:gd name="connsiteY19" fmla="*/ 7272384 h 10526275"/>
              <a:gd name="connsiteX20" fmla="*/ 814365 w 6858003"/>
              <a:gd name="connsiteY20" fmla="*/ 7203159 h 10526275"/>
              <a:gd name="connsiteX21" fmla="*/ 814365 w 6858003"/>
              <a:gd name="connsiteY21" fmla="*/ 7170568 h 10526275"/>
              <a:gd name="connsiteX22" fmla="*/ 814802 w 6858003"/>
              <a:gd name="connsiteY22" fmla="*/ 7198912 h 10526275"/>
              <a:gd name="connsiteX23" fmla="*/ 815018 w 6858003"/>
              <a:gd name="connsiteY23" fmla="*/ 7244498 h 10526275"/>
              <a:gd name="connsiteX24" fmla="*/ 814843 w 6858003"/>
              <a:gd name="connsiteY24" fmla="*/ 7276476 h 10526275"/>
              <a:gd name="connsiteX25" fmla="*/ 821918 w 6858003"/>
              <a:gd name="connsiteY25" fmla="*/ 7567031 h 10526275"/>
              <a:gd name="connsiteX26" fmla="*/ 1708809 w 6858003"/>
              <a:gd name="connsiteY26" fmla="*/ 10422634 h 10526275"/>
              <a:gd name="connsiteX27" fmla="*/ 1775886 w 6858003"/>
              <a:gd name="connsiteY27" fmla="*/ 10526275 h 105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3" h="10526275">
                <a:moveTo>
                  <a:pt x="0" y="10526275"/>
                </a:moveTo>
                <a:lnTo>
                  <a:pt x="0" y="3664852"/>
                </a:lnTo>
                <a:lnTo>
                  <a:pt x="86932" y="3857078"/>
                </a:lnTo>
                <a:lnTo>
                  <a:pt x="0" y="3659518"/>
                </a:lnTo>
                <a:lnTo>
                  <a:pt x="1" y="2165017"/>
                </a:lnTo>
                <a:lnTo>
                  <a:pt x="13937" y="2145879"/>
                </a:lnTo>
                <a:cubicBezTo>
                  <a:pt x="1136703" y="676725"/>
                  <a:pt x="2388758" y="0"/>
                  <a:pt x="2388758" y="0"/>
                </a:cubicBezTo>
                <a:cubicBezTo>
                  <a:pt x="2388758" y="0"/>
                  <a:pt x="4125669" y="1188674"/>
                  <a:pt x="6604068" y="1259792"/>
                </a:cubicBezTo>
                <a:cubicBezTo>
                  <a:pt x="6685327" y="1259792"/>
                  <a:pt x="6776744" y="1259792"/>
                  <a:pt x="6858003" y="1259792"/>
                </a:cubicBezTo>
                <a:cubicBezTo>
                  <a:pt x="6776744" y="1259792"/>
                  <a:pt x="6685327" y="1259792"/>
                  <a:pt x="6604068" y="1269952"/>
                </a:cubicBezTo>
                <a:cubicBezTo>
                  <a:pt x="6522809" y="1269952"/>
                  <a:pt x="6431393" y="1280110"/>
                  <a:pt x="6350134" y="1280110"/>
                </a:cubicBezTo>
                <a:cubicBezTo>
                  <a:pt x="4298345" y="1462984"/>
                  <a:pt x="2398916" y="2702454"/>
                  <a:pt x="1454280" y="4602300"/>
                </a:cubicBezTo>
                <a:cubicBezTo>
                  <a:pt x="1169873" y="5171238"/>
                  <a:pt x="966726" y="5790974"/>
                  <a:pt x="875310" y="6461508"/>
                </a:cubicBezTo>
                <a:cubicBezTo>
                  <a:pt x="844837" y="6664700"/>
                  <a:pt x="824523" y="6878051"/>
                  <a:pt x="814365" y="7101563"/>
                </a:cubicBezTo>
                <a:lnTo>
                  <a:pt x="814365" y="7170568"/>
                </a:lnTo>
                <a:lnTo>
                  <a:pt x="813916" y="7141376"/>
                </a:lnTo>
                <a:cubicBezTo>
                  <a:pt x="812605" y="7078024"/>
                  <a:pt x="809882" y="6997466"/>
                  <a:pt x="804525" y="6901863"/>
                </a:cubicBezTo>
                <a:lnTo>
                  <a:pt x="798296" y="6802134"/>
                </a:lnTo>
                <a:lnTo>
                  <a:pt x="813830" y="7272384"/>
                </a:lnTo>
                <a:lnTo>
                  <a:pt x="814365" y="7272384"/>
                </a:lnTo>
                <a:lnTo>
                  <a:pt x="814365" y="7203159"/>
                </a:lnTo>
                <a:lnTo>
                  <a:pt x="814365" y="7170568"/>
                </a:lnTo>
                <a:lnTo>
                  <a:pt x="814802" y="7198912"/>
                </a:lnTo>
                <a:cubicBezTo>
                  <a:pt x="814971" y="7216126"/>
                  <a:pt x="815028" y="7231348"/>
                  <a:pt x="815018" y="7244498"/>
                </a:cubicBezTo>
                <a:lnTo>
                  <a:pt x="814843" y="7276476"/>
                </a:lnTo>
                <a:lnTo>
                  <a:pt x="821918" y="7567031"/>
                </a:lnTo>
                <a:cubicBezTo>
                  <a:pt x="872692" y="8607639"/>
                  <a:pt x="1190826" y="9582147"/>
                  <a:pt x="1708809" y="10422634"/>
                </a:cubicBezTo>
                <a:lnTo>
                  <a:pt x="1775886" y="105262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5177D5-D018-4C3F-B4C2-C061EACDE079}"/>
              </a:ext>
            </a:extLst>
          </p:cNvPr>
          <p:cNvSpPr/>
          <p:nvPr userDrawn="1"/>
        </p:nvSpPr>
        <p:spPr>
          <a:xfrm>
            <a:off x="1" y="0"/>
            <a:ext cx="121888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A072C4-C1AF-49CD-A8BF-054567A986BE}"/>
              </a:ext>
            </a:extLst>
          </p:cNvPr>
          <p:cNvSpPr/>
          <p:nvPr userDrawn="1"/>
        </p:nvSpPr>
        <p:spPr>
          <a:xfrm>
            <a:off x="0" y="5736351"/>
            <a:ext cx="12192000" cy="1121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C28CEA9-FE1E-443B-95CC-4C94BFC7F554}"/>
              </a:ext>
            </a:extLst>
          </p:cNvPr>
          <p:cNvSpPr>
            <a:spLocks/>
          </p:cNvSpPr>
          <p:nvPr/>
        </p:nvSpPr>
        <p:spPr bwMode="auto">
          <a:xfrm rot="5400000">
            <a:off x="8293791" y="3363867"/>
            <a:ext cx="4469244" cy="2519029"/>
          </a:xfrm>
          <a:custGeom>
            <a:avLst/>
            <a:gdLst>
              <a:gd name="T0" fmla="*/ 440 w 440"/>
              <a:gd name="T1" fmla="*/ 248 h 248"/>
              <a:gd name="T2" fmla="*/ 440 w 440"/>
              <a:gd name="T3" fmla="*/ 0 h 248"/>
              <a:gd name="T4" fmla="*/ 0 w 440"/>
              <a:gd name="T5" fmla="*/ 124 h 248"/>
              <a:gd name="T6" fmla="*/ 440 w 440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48">
                <a:moveTo>
                  <a:pt x="440" y="248"/>
                </a:moveTo>
                <a:cubicBezTo>
                  <a:pt x="440" y="0"/>
                  <a:pt x="440" y="0"/>
                  <a:pt x="440" y="0"/>
                </a:cubicBezTo>
                <a:cubicBezTo>
                  <a:pt x="278" y="0"/>
                  <a:pt x="128" y="46"/>
                  <a:pt x="0" y="124"/>
                </a:cubicBezTo>
                <a:cubicBezTo>
                  <a:pt x="128" y="203"/>
                  <a:pt x="278" y="248"/>
                  <a:pt x="440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A5CC34-9B87-4D9B-BB7C-AC8504EAC5F8}"/>
              </a:ext>
            </a:extLst>
          </p:cNvPr>
          <p:cNvSpPr>
            <a:spLocks/>
          </p:cNvSpPr>
          <p:nvPr/>
        </p:nvSpPr>
        <p:spPr bwMode="auto">
          <a:xfrm rot="5400000">
            <a:off x="8137703" y="2803709"/>
            <a:ext cx="6442866" cy="1665727"/>
          </a:xfrm>
          <a:custGeom>
            <a:avLst/>
            <a:gdLst>
              <a:gd name="connsiteX0" fmla="*/ 0 w 6442866"/>
              <a:gd name="connsiteY0" fmla="*/ 0 h 1665726"/>
              <a:gd name="connsiteX1" fmla="*/ 4258934 w 6442866"/>
              <a:gd name="connsiteY1" fmla="*/ 0 h 1665726"/>
              <a:gd name="connsiteX2" fmla="*/ 4306966 w 6442866"/>
              <a:gd name="connsiteY2" fmla="*/ 19644 h 1665726"/>
              <a:gd name="connsiteX3" fmla="*/ 5975656 w 6442866"/>
              <a:gd name="connsiteY3" fmla="*/ 395496 h 1665726"/>
              <a:gd name="connsiteX4" fmla="*/ 6128007 w 6442866"/>
              <a:gd name="connsiteY4" fmla="*/ 405657 h 1665726"/>
              <a:gd name="connsiteX5" fmla="*/ 6442866 w 6442866"/>
              <a:gd name="connsiteY5" fmla="*/ 405657 h 1665726"/>
              <a:gd name="connsiteX6" fmla="*/ 6128007 w 6442866"/>
              <a:gd name="connsiteY6" fmla="*/ 415819 h 1665726"/>
              <a:gd name="connsiteX7" fmla="*/ 6016283 w 6442866"/>
              <a:gd name="connsiteY7" fmla="*/ 415819 h 1665726"/>
              <a:gd name="connsiteX8" fmla="*/ 2126252 w 6442866"/>
              <a:gd name="connsiteY8" fmla="*/ 1574269 h 1665726"/>
              <a:gd name="connsiteX9" fmla="*/ 1973901 w 6442866"/>
              <a:gd name="connsiteY9" fmla="*/ 1665726 h 1665726"/>
              <a:gd name="connsiteX10" fmla="*/ 297404 w 6442866"/>
              <a:gd name="connsiteY10" fmla="*/ 325633 h 16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2866" h="1665726">
                <a:moveTo>
                  <a:pt x="0" y="0"/>
                </a:moveTo>
                <a:lnTo>
                  <a:pt x="4258934" y="0"/>
                </a:lnTo>
                <a:lnTo>
                  <a:pt x="4306966" y="19644"/>
                </a:lnTo>
                <a:cubicBezTo>
                  <a:pt x="4832666" y="220442"/>
                  <a:pt x="5392913" y="349767"/>
                  <a:pt x="5975656" y="395496"/>
                </a:cubicBezTo>
                <a:cubicBezTo>
                  <a:pt x="6026440" y="395496"/>
                  <a:pt x="6077224" y="395496"/>
                  <a:pt x="6128007" y="405657"/>
                </a:cubicBezTo>
                <a:cubicBezTo>
                  <a:pt x="6229575" y="405657"/>
                  <a:pt x="6331142" y="405657"/>
                  <a:pt x="6442866" y="405657"/>
                </a:cubicBezTo>
                <a:cubicBezTo>
                  <a:pt x="6331142" y="405657"/>
                  <a:pt x="6229575" y="415819"/>
                  <a:pt x="6128007" y="415819"/>
                </a:cubicBezTo>
                <a:cubicBezTo>
                  <a:pt x="6087380" y="415819"/>
                  <a:pt x="6046753" y="415819"/>
                  <a:pt x="6016283" y="415819"/>
                </a:cubicBezTo>
                <a:cubicBezTo>
                  <a:pt x="4604496" y="486952"/>
                  <a:pt x="3284120" y="903588"/>
                  <a:pt x="2126252" y="1574269"/>
                </a:cubicBezTo>
                <a:cubicBezTo>
                  <a:pt x="2075468" y="1604754"/>
                  <a:pt x="2024684" y="1635240"/>
                  <a:pt x="1973901" y="1665726"/>
                </a:cubicBezTo>
                <a:cubicBezTo>
                  <a:pt x="1359418" y="1289738"/>
                  <a:pt x="796354" y="838806"/>
                  <a:pt x="297404" y="325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A15CD1-C578-477E-8D5E-DAC55315F539}"/>
              </a:ext>
            </a:extLst>
          </p:cNvPr>
          <p:cNvSpPr>
            <a:spLocks/>
          </p:cNvSpPr>
          <p:nvPr/>
        </p:nvSpPr>
        <p:spPr bwMode="auto">
          <a:xfrm rot="5400000">
            <a:off x="1834139" y="-1834136"/>
            <a:ext cx="6858003" cy="10526275"/>
          </a:xfrm>
          <a:custGeom>
            <a:avLst/>
            <a:gdLst>
              <a:gd name="connsiteX0" fmla="*/ 0 w 6858003"/>
              <a:gd name="connsiteY0" fmla="*/ 10526275 h 10526275"/>
              <a:gd name="connsiteX1" fmla="*/ 0 w 6858003"/>
              <a:gd name="connsiteY1" fmla="*/ 3664852 h 10526275"/>
              <a:gd name="connsiteX2" fmla="*/ 86932 w 6858003"/>
              <a:gd name="connsiteY2" fmla="*/ 3857078 h 10526275"/>
              <a:gd name="connsiteX3" fmla="*/ 0 w 6858003"/>
              <a:gd name="connsiteY3" fmla="*/ 3659518 h 10526275"/>
              <a:gd name="connsiteX4" fmla="*/ 1 w 6858003"/>
              <a:gd name="connsiteY4" fmla="*/ 2165017 h 10526275"/>
              <a:gd name="connsiteX5" fmla="*/ 13937 w 6858003"/>
              <a:gd name="connsiteY5" fmla="*/ 2145879 h 10526275"/>
              <a:gd name="connsiteX6" fmla="*/ 2388758 w 6858003"/>
              <a:gd name="connsiteY6" fmla="*/ 0 h 10526275"/>
              <a:gd name="connsiteX7" fmla="*/ 6604068 w 6858003"/>
              <a:gd name="connsiteY7" fmla="*/ 1259792 h 10526275"/>
              <a:gd name="connsiteX8" fmla="*/ 6858003 w 6858003"/>
              <a:gd name="connsiteY8" fmla="*/ 1259792 h 10526275"/>
              <a:gd name="connsiteX9" fmla="*/ 6604068 w 6858003"/>
              <a:gd name="connsiteY9" fmla="*/ 1269952 h 10526275"/>
              <a:gd name="connsiteX10" fmla="*/ 6350134 w 6858003"/>
              <a:gd name="connsiteY10" fmla="*/ 1280110 h 10526275"/>
              <a:gd name="connsiteX11" fmla="*/ 1454280 w 6858003"/>
              <a:gd name="connsiteY11" fmla="*/ 4602300 h 10526275"/>
              <a:gd name="connsiteX12" fmla="*/ 875310 w 6858003"/>
              <a:gd name="connsiteY12" fmla="*/ 6461508 h 10526275"/>
              <a:gd name="connsiteX13" fmla="*/ 814365 w 6858003"/>
              <a:gd name="connsiteY13" fmla="*/ 7101563 h 10526275"/>
              <a:gd name="connsiteX14" fmla="*/ 814365 w 6858003"/>
              <a:gd name="connsiteY14" fmla="*/ 7170568 h 10526275"/>
              <a:gd name="connsiteX15" fmla="*/ 813916 w 6858003"/>
              <a:gd name="connsiteY15" fmla="*/ 7141376 h 10526275"/>
              <a:gd name="connsiteX16" fmla="*/ 804525 w 6858003"/>
              <a:gd name="connsiteY16" fmla="*/ 6901863 h 10526275"/>
              <a:gd name="connsiteX17" fmla="*/ 798296 w 6858003"/>
              <a:gd name="connsiteY17" fmla="*/ 6802134 h 10526275"/>
              <a:gd name="connsiteX18" fmla="*/ 813830 w 6858003"/>
              <a:gd name="connsiteY18" fmla="*/ 7272384 h 10526275"/>
              <a:gd name="connsiteX19" fmla="*/ 814365 w 6858003"/>
              <a:gd name="connsiteY19" fmla="*/ 7272384 h 10526275"/>
              <a:gd name="connsiteX20" fmla="*/ 814365 w 6858003"/>
              <a:gd name="connsiteY20" fmla="*/ 7203159 h 10526275"/>
              <a:gd name="connsiteX21" fmla="*/ 814365 w 6858003"/>
              <a:gd name="connsiteY21" fmla="*/ 7170568 h 10526275"/>
              <a:gd name="connsiteX22" fmla="*/ 814802 w 6858003"/>
              <a:gd name="connsiteY22" fmla="*/ 7198912 h 10526275"/>
              <a:gd name="connsiteX23" fmla="*/ 815018 w 6858003"/>
              <a:gd name="connsiteY23" fmla="*/ 7244498 h 10526275"/>
              <a:gd name="connsiteX24" fmla="*/ 814843 w 6858003"/>
              <a:gd name="connsiteY24" fmla="*/ 7276476 h 10526275"/>
              <a:gd name="connsiteX25" fmla="*/ 821918 w 6858003"/>
              <a:gd name="connsiteY25" fmla="*/ 7567031 h 10526275"/>
              <a:gd name="connsiteX26" fmla="*/ 1708809 w 6858003"/>
              <a:gd name="connsiteY26" fmla="*/ 10422634 h 10526275"/>
              <a:gd name="connsiteX27" fmla="*/ 1775886 w 6858003"/>
              <a:gd name="connsiteY27" fmla="*/ 10526275 h 105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3" h="10526275">
                <a:moveTo>
                  <a:pt x="0" y="10526275"/>
                </a:moveTo>
                <a:lnTo>
                  <a:pt x="0" y="3664852"/>
                </a:lnTo>
                <a:lnTo>
                  <a:pt x="86932" y="3857078"/>
                </a:lnTo>
                <a:lnTo>
                  <a:pt x="0" y="3659518"/>
                </a:lnTo>
                <a:lnTo>
                  <a:pt x="1" y="2165017"/>
                </a:lnTo>
                <a:lnTo>
                  <a:pt x="13937" y="2145879"/>
                </a:lnTo>
                <a:cubicBezTo>
                  <a:pt x="1136703" y="676725"/>
                  <a:pt x="2388758" y="0"/>
                  <a:pt x="2388758" y="0"/>
                </a:cubicBezTo>
                <a:cubicBezTo>
                  <a:pt x="2388758" y="0"/>
                  <a:pt x="4125669" y="1188674"/>
                  <a:pt x="6604068" y="1259792"/>
                </a:cubicBezTo>
                <a:cubicBezTo>
                  <a:pt x="6685327" y="1259792"/>
                  <a:pt x="6776744" y="1259792"/>
                  <a:pt x="6858003" y="1259792"/>
                </a:cubicBezTo>
                <a:cubicBezTo>
                  <a:pt x="6776744" y="1259792"/>
                  <a:pt x="6685327" y="1259792"/>
                  <a:pt x="6604068" y="1269952"/>
                </a:cubicBezTo>
                <a:cubicBezTo>
                  <a:pt x="6522809" y="1269952"/>
                  <a:pt x="6431393" y="1280110"/>
                  <a:pt x="6350134" y="1280110"/>
                </a:cubicBezTo>
                <a:cubicBezTo>
                  <a:pt x="4298345" y="1462984"/>
                  <a:pt x="2398916" y="2702454"/>
                  <a:pt x="1454280" y="4602300"/>
                </a:cubicBezTo>
                <a:cubicBezTo>
                  <a:pt x="1169873" y="5171238"/>
                  <a:pt x="966726" y="5790974"/>
                  <a:pt x="875310" y="6461508"/>
                </a:cubicBezTo>
                <a:cubicBezTo>
                  <a:pt x="844837" y="6664700"/>
                  <a:pt x="824523" y="6878051"/>
                  <a:pt x="814365" y="7101563"/>
                </a:cubicBezTo>
                <a:lnTo>
                  <a:pt x="814365" y="7170568"/>
                </a:lnTo>
                <a:lnTo>
                  <a:pt x="813916" y="7141376"/>
                </a:lnTo>
                <a:cubicBezTo>
                  <a:pt x="812605" y="7078024"/>
                  <a:pt x="809882" y="6997466"/>
                  <a:pt x="804525" y="6901863"/>
                </a:cubicBezTo>
                <a:lnTo>
                  <a:pt x="798296" y="6802134"/>
                </a:lnTo>
                <a:lnTo>
                  <a:pt x="813830" y="7272384"/>
                </a:lnTo>
                <a:lnTo>
                  <a:pt x="814365" y="7272384"/>
                </a:lnTo>
                <a:lnTo>
                  <a:pt x="814365" y="7203159"/>
                </a:lnTo>
                <a:lnTo>
                  <a:pt x="814365" y="7170568"/>
                </a:lnTo>
                <a:lnTo>
                  <a:pt x="814802" y="7198912"/>
                </a:lnTo>
                <a:cubicBezTo>
                  <a:pt x="814971" y="7216126"/>
                  <a:pt x="815028" y="7231348"/>
                  <a:pt x="815018" y="7244498"/>
                </a:cubicBezTo>
                <a:lnTo>
                  <a:pt x="814843" y="7276476"/>
                </a:lnTo>
                <a:lnTo>
                  <a:pt x="821918" y="7567031"/>
                </a:lnTo>
                <a:cubicBezTo>
                  <a:pt x="872692" y="8607639"/>
                  <a:pt x="1190826" y="9582147"/>
                  <a:pt x="1708809" y="10422634"/>
                </a:cubicBezTo>
                <a:lnTo>
                  <a:pt x="1775886" y="105262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A6F0E-7423-4CD4-B8D1-87A2343FDB6B}"/>
              </a:ext>
            </a:extLst>
          </p:cNvPr>
          <p:cNvSpPr/>
          <p:nvPr/>
        </p:nvSpPr>
        <p:spPr>
          <a:xfrm>
            <a:off x="0" y="5736351"/>
            <a:ext cx="12192000" cy="1121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287D5BB9-ED0B-4B98-9C36-B782AF23B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129" y="5977137"/>
            <a:ext cx="257771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5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bbon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C071D41-4D49-4839-AD39-6B3C52A08F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6327"/>
            <a:ext cx="4216400" cy="5481673"/>
          </a:xfrm>
          <a:custGeom>
            <a:avLst/>
            <a:gdLst>
              <a:gd name="connsiteX0" fmla="*/ 2680851 w 4216400"/>
              <a:gd name="connsiteY0" fmla="*/ 0 h 5481673"/>
              <a:gd name="connsiteX1" fmla="*/ 4073931 w 4216400"/>
              <a:gd name="connsiteY1" fmla="*/ 210614 h 5481673"/>
              <a:gd name="connsiteX2" fmla="*/ 4216400 w 4216400"/>
              <a:gd name="connsiteY2" fmla="*/ 258820 h 5481673"/>
              <a:gd name="connsiteX3" fmla="*/ 4216400 w 4216400"/>
              <a:gd name="connsiteY3" fmla="*/ 5481673 h 5481673"/>
              <a:gd name="connsiteX4" fmla="*/ 0 w 4216400"/>
              <a:gd name="connsiteY4" fmla="*/ 5481673 h 5481673"/>
              <a:gd name="connsiteX5" fmla="*/ 0 w 4216400"/>
              <a:gd name="connsiteY5" fmla="*/ 846608 h 5481673"/>
              <a:gd name="connsiteX6" fmla="*/ 179666 w 4216400"/>
              <a:gd name="connsiteY6" fmla="*/ 722867 h 5481673"/>
              <a:gd name="connsiteX7" fmla="*/ 2680851 w 4216400"/>
              <a:gd name="connsiteY7" fmla="*/ 0 h 548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6400" h="5481673">
                <a:moveTo>
                  <a:pt x="2680851" y="0"/>
                </a:moveTo>
                <a:cubicBezTo>
                  <a:pt x="3165966" y="0"/>
                  <a:pt x="3633857" y="73737"/>
                  <a:pt x="4073931" y="210614"/>
                </a:cubicBezTo>
                <a:lnTo>
                  <a:pt x="4216400" y="258820"/>
                </a:lnTo>
                <a:lnTo>
                  <a:pt x="4216400" y="5481673"/>
                </a:lnTo>
                <a:lnTo>
                  <a:pt x="0" y="5481673"/>
                </a:lnTo>
                <a:lnTo>
                  <a:pt x="0" y="846608"/>
                </a:lnTo>
                <a:lnTo>
                  <a:pt x="179666" y="722867"/>
                </a:lnTo>
                <a:cubicBezTo>
                  <a:pt x="903359" y="265024"/>
                  <a:pt x="1761154" y="0"/>
                  <a:pt x="2680851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tIns="731520" bIns="0" anchor="t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88F0FE-5942-4745-B4DB-D048CF6F7E0A}"/>
              </a:ext>
            </a:extLst>
          </p:cNvPr>
          <p:cNvSpPr/>
          <p:nvPr userDrawn="1"/>
        </p:nvSpPr>
        <p:spPr>
          <a:xfrm>
            <a:off x="-3" y="0"/>
            <a:ext cx="4216403" cy="2236522"/>
          </a:xfrm>
          <a:custGeom>
            <a:avLst/>
            <a:gdLst>
              <a:gd name="connsiteX0" fmla="*/ 0 w 4216402"/>
              <a:gd name="connsiteY0" fmla="*/ 0 h 2236522"/>
              <a:gd name="connsiteX1" fmla="*/ 4216401 w 4216402"/>
              <a:gd name="connsiteY1" fmla="*/ 0 h 2236522"/>
              <a:gd name="connsiteX2" fmla="*/ 4216401 w 4216402"/>
              <a:gd name="connsiteY2" fmla="*/ 19050 h 2236522"/>
              <a:gd name="connsiteX3" fmla="*/ 4216402 w 4216402"/>
              <a:gd name="connsiteY3" fmla="*/ 19050 h 2236522"/>
              <a:gd name="connsiteX4" fmla="*/ 4216402 w 4216402"/>
              <a:gd name="connsiteY4" fmla="*/ 881061 h 2236522"/>
              <a:gd name="connsiteX5" fmla="*/ 4216402 w 4216402"/>
              <a:gd name="connsiteY5" fmla="*/ 1218574 h 2236522"/>
              <a:gd name="connsiteX6" fmla="*/ 4216402 w 4216402"/>
              <a:gd name="connsiteY6" fmla="*/ 1263649 h 2236522"/>
              <a:gd name="connsiteX7" fmla="*/ 4216402 w 4216402"/>
              <a:gd name="connsiteY7" fmla="*/ 1645618 h 2236522"/>
              <a:gd name="connsiteX8" fmla="*/ 4033342 w 4216402"/>
              <a:gd name="connsiteY8" fmla="*/ 1583678 h 2236522"/>
              <a:gd name="connsiteX9" fmla="*/ 2669028 w 4216402"/>
              <a:gd name="connsiteY9" fmla="*/ 1377413 h 2236522"/>
              <a:gd name="connsiteX10" fmla="*/ 219490 w 4216402"/>
              <a:gd name="connsiteY10" fmla="*/ 2085353 h 2236522"/>
              <a:gd name="connsiteX11" fmla="*/ 1 w 4216402"/>
              <a:gd name="connsiteY11" fmla="*/ 2236522 h 2236522"/>
              <a:gd name="connsiteX12" fmla="*/ 1 w 4216402"/>
              <a:gd name="connsiteY12" fmla="*/ 247650 h 2236522"/>
              <a:gd name="connsiteX13" fmla="*/ 0 w 4216402"/>
              <a:gd name="connsiteY13" fmla="*/ 247650 h 22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6402" h="2236522">
                <a:moveTo>
                  <a:pt x="0" y="0"/>
                </a:moveTo>
                <a:lnTo>
                  <a:pt x="4216401" y="0"/>
                </a:lnTo>
                <a:lnTo>
                  <a:pt x="4216401" y="19050"/>
                </a:lnTo>
                <a:lnTo>
                  <a:pt x="4216402" y="19050"/>
                </a:lnTo>
                <a:lnTo>
                  <a:pt x="4216402" y="881061"/>
                </a:lnTo>
                <a:lnTo>
                  <a:pt x="4216402" y="1218574"/>
                </a:lnTo>
                <a:lnTo>
                  <a:pt x="4216402" y="1263649"/>
                </a:lnTo>
                <a:lnTo>
                  <a:pt x="4216402" y="1645618"/>
                </a:lnTo>
                <a:lnTo>
                  <a:pt x="4033342" y="1583678"/>
                </a:lnTo>
                <a:cubicBezTo>
                  <a:pt x="3602355" y="1449627"/>
                  <a:pt x="3144125" y="1377413"/>
                  <a:pt x="2669028" y="1377413"/>
                </a:cubicBezTo>
                <a:cubicBezTo>
                  <a:pt x="1768322" y="1377413"/>
                  <a:pt x="928239" y="1636964"/>
                  <a:pt x="219490" y="2085353"/>
                </a:cubicBezTo>
                <a:lnTo>
                  <a:pt x="1" y="2236522"/>
                </a:lnTo>
                <a:lnTo>
                  <a:pt x="1" y="247650"/>
                </a:lnTo>
                <a:lnTo>
                  <a:pt x="0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2BF47B-0413-44FB-AD9C-6BD5558B4FB4}"/>
              </a:ext>
            </a:extLst>
          </p:cNvPr>
          <p:cNvSpPr/>
          <p:nvPr/>
        </p:nvSpPr>
        <p:spPr>
          <a:xfrm>
            <a:off x="-3" y="0"/>
            <a:ext cx="4216403" cy="2236522"/>
          </a:xfrm>
          <a:custGeom>
            <a:avLst/>
            <a:gdLst>
              <a:gd name="connsiteX0" fmla="*/ 0 w 4216402"/>
              <a:gd name="connsiteY0" fmla="*/ 0 h 2236522"/>
              <a:gd name="connsiteX1" fmla="*/ 4216401 w 4216402"/>
              <a:gd name="connsiteY1" fmla="*/ 0 h 2236522"/>
              <a:gd name="connsiteX2" fmla="*/ 4216401 w 4216402"/>
              <a:gd name="connsiteY2" fmla="*/ 19050 h 2236522"/>
              <a:gd name="connsiteX3" fmla="*/ 4216402 w 4216402"/>
              <a:gd name="connsiteY3" fmla="*/ 19050 h 2236522"/>
              <a:gd name="connsiteX4" fmla="*/ 4216402 w 4216402"/>
              <a:gd name="connsiteY4" fmla="*/ 881061 h 2236522"/>
              <a:gd name="connsiteX5" fmla="*/ 4216402 w 4216402"/>
              <a:gd name="connsiteY5" fmla="*/ 1218574 h 2236522"/>
              <a:gd name="connsiteX6" fmla="*/ 4216402 w 4216402"/>
              <a:gd name="connsiteY6" fmla="*/ 1263649 h 2236522"/>
              <a:gd name="connsiteX7" fmla="*/ 4216402 w 4216402"/>
              <a:gd name="connsiteY7" fmla="*/ 1645618 h 2236522"/>
              <a:gd name="connsiteX8" fmla="*/ 4033342 w 4216402"/>
              <a:gd name="connsiteY8" fmla="*/ 1583678 h 2236522"/>
              <a:gd name="connsiteX9" fmla="*/ 2669028 w 4216402"/>
              <a:gd name="connsiteY9" fmla="*/ 1377413 h 2236522"/>
              <a:gd name="connsiteX10" fmla="*/ 219490 w 4216402"/>
              <a:gd name="connsiteY10" fmla="*/ 2085353 h 2236522"/>
              <a:gd name="connsiteX11" fmla="*/ 1 w 4216402"/>
              <a:gd name="connsiteY11" fmla="*/ 2236522 h 2236522"/>
              <a:gd name="connsiteX12" fmla="*/ 1 w 4216402"/>
              <a:gd name="connsiteY12" fmla="*/ 247650 h 2236522"/>
              <a:gd name="connsiteX13" fmla="*/ 0 w 4216402"/>
              <a:gd name="connsiteY13" fmla="*/ 247650 h 22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16402" h="2236522">
                <a:moveTo>
                  <a:pt x="0" y="0"/>
                </a:moveTo>
                <a:lnTo>
                  <a:pt x="4216401" y="0"/>
                </a:lnTo>
                <a:lnTo>
                  <a:pt x="4216401" y="19050"/>
                </a:lnTo>
                <a:lnTo>
                  <a:pt x="4216402" y="19050"/>
                </a:lnTo>
                <a:lnTo>
                  <a:pt x="4216402" y="881061"/>
                </a:lnTo>
                <a:lnTo>
                  <a:pt x="4216402" y="1218574"/>
                </a:lnTo>
                <a:lnTo>
                  <a:pt x="4216402" y="1263649"/>
                </a:lnTo>
                <a:lnTo>
                  <a:pt x="4216402" y="1645618"/>
                </a:lnTo>
                <a:lnTo>
                  <a:pt x="4033342" y="1583678"/>
                </a:lnTo>
                <a:cubicBezTo>
                  <a:pt x="3602355" y="1449627"/>
                  <a:pt x="3144125" y="1377413"/>
                  <a:pt x="2669028" y="1377413"/>
                </a:cubicBezTo>
                <a:cubicBezTo>
                  <a:pt x="1768322" y="1377413"/>
                  <a:pt x="928239" y="1636964"/>
                  <a:pt x="219490" y="2085353"/>
                </a:cubicBezTo>
                <a:lnTo>
                  <a:pt x="1" y="2236522"/>
                </a:lnTo>
                <a:lnTo>
                  <a:pt x="1" y="247650"/>
                </a:lnTo>
                <a:lnTo>
                  <a:pt x="0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6B70480-A1C0-4EB3-A7CD-A62521E1D0E3}"/>
              </a:ext>
            </a:extLst>
          </p:cNvPr>
          <p:cNvSpPr/>
          <p:nvPr/>
        </p:nvSpPr>
        <p:spPr>
          <a:xfrm>
            <a:off x="2" y="1"/>
            <a:ext cx="2894740" cy="1008018"/>
          </a:xfrm>
          <a:custGeom>
            <a:avLst/>
            <a:gdLst>
              <a:gd name="connsiteX0" fmla="*/ 0 w 2840031"/>
              <a:gd name="connsiteY0" fmla="*/ 0 h 988967"/>
              <a:gd name="connsiteX1" fmla="*/ 2840031 w 2840031"/>
              <a:gd name="connsiteY1" fmla="*/ 0 h 988967"/>
              <a:gd name="connsiteX2" fmla="*/ 2576439 w 2840031"/>
              <a:gd name="connsiteY2" fmla="*/ 148753 h 988967"/>
              <a:gd name="connsiteX3" fmla="*/ 377699 w 2840031"/>
              <a:gd name="connsiteY3" fmla="*/ 925462 h 988967"/>
              <a:gd name="connsiteX4" fmla="*/ 0 w 2840031"/>
              <a:gd name="connsiteY4" fmla="*/ 988967 h 9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031" h="988967">
                <a:moveTo>
                  <a:pt x="0" y="0"/>
                </a:moveTo>
                <a:lnTo>
                  <a:pt x="2840031" y="0"/>
                </a:lnTo>
                <a:lnTo>
                  <a:pt x="2576439" y="148753"/>
                </a:lnTo>
                <a:cubicBezTo>
                  <a:pt x="1896769" y="510391"/>
                  <a:pt x="1156619" y="774457"/>
                  <a:pt x="377699" y="925462"/>
                </a:cubicBezTo>
                <a:lnTo>
                  <a:pt x="0" y="9889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31A3FB0-BC07-46A8-9E49-F020F3C37110}"/>
              </a:ext>
            </a:extLst>
          </p:cNvPr>
          <p:cNvSpPr/>
          <p:nvPr/>
        </p:nvSpPr>
        <p:spPr>
          <a:xfrm>
            <a:off x="-3" y="0"/>
            <a:ext cx="4216403" cy="1629738"/>
          </a:xfrm>
          <a:custGeom>
            <a:avLst/>
            <a:gdLst>
              <a:gd name="connsiteX0" fmla="*/ 2831372 w 4216402"/>
              <a:gd name="connsiteY0" fmla="*/ 0 h 1629738"/>
              <a:gd name="connsiteX1" fmla="*/ 3033835 w 4216402"/>
              <a:gd name="connsiteY1" fmla="*/ 0 h 1629738"/>
              <a:gd name="connsiteX2" fmla="*/ 3293708 w 4216402"/>
              <a:gd name="connsiteY2" fmla="*/ 163115 h 1629738"/>
              <a:gd name="connsiteX3" fmla="*/ 4043876 w 4216402"/>
              <a:gd name="connsiteY3" fmla="*/ 727496 h 1629738"/>
              <a:gd name="connsiteX4" fmla="*/ 4216402 w 4216402"/>
              <a:gd name="connsiteY4" fmla="*/ 880567 h 1629738"/>
              <a:gd name="connsiteX5" fmla="*/ 4216402 w 4216402"/>
              <a:gd name="connsiteY5" fmla="*/ 1629738 h 1629738"/>
              <a:gd name="connsiteX6" fmla="*/ 4089535 w 4216402"/>
              <a:gd name="connsiteY6" fmla="*/ 1586812 h 1629738"/>
              <a:gd name="connsiteX7" fmla="*/ 2689268 w 4216402"/>
              <a:gd name="connsiteY7" fmla="*/ 1375111 h 1629738"/>
              <a:gd name="connsiteX8" fmla="*/ 1358341 w 4216402"/>
              <a:gd name="connsiteY8" fmla="*/ 1565832 h 1629738"/>
              <a:gd name="connsiteX9" fmla="*/ 1215339 w 4216402"/>
              <a:gd name="connsiteY9" fmla="*/ 1613414 h 1629738"/>
              <a:gd name="connsiteX10" fmla="*/ 932345 w 4216402"/>
              <a:gd name="connsiteY10" fmla="*/ 1492372 h 1629738"/>
              <a:gd name="connsiteX11" fmla="*/ 305847 w 4216402"/>
              <a:gd name="connsiteY11" fmla="*/ 1285260 h 1629738"/>
              <a:gd name="connsiteX12" fmla="*/ 0 w 4216402"/>
              <a:gd name="connsiteY12" fmla="*/ 1213772 h 1629738"/>
              <a:gd name="connsiteX13" fmla="*/ 0 w 4216402"/>
              <a:gd name="connsiteY13" fmla="*/ 987770 h 1629738"/>
              <a:gd name="connsiteX14" fmla="*/ 337586 w 4216402"/>
              <a:gd name="connsiteY14" fmla="*/ 931006 h 1629738"/>
              <a:gd name="connsiteX15" fmla="*/ 2594439 w 4216402"/>
              <a:gd name="connsiteY15" fmla="*/ 133717 h 162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16402" h="1629738">
                <a:moveTo>
                  <a:pt x="2831372" y="0"/>
                </a:moveTo>
                <a:lnTo>
                  <a:pt x="3033835" y="0"/>
                </a:lnTo>
                <a:lnTo>
                  <a:pt x="3293708" y="163115"/>
                </a:lnTo>
                <a:cubicBezTo>
                  <a:pt x="3555552" y="336934"/>
                  <a:pt x="3806057" y="525061"/>
                  <a:pt x="4043876" y="727496"/>
                </a:cubicBezTo>
                <a:lnTo>
                  <a:pt x="4216402" y="880567"/>
                </a:lnTo>
                <a:lnTo>
                  <a:pt x="4216402" y="1629738"/>
                </a:lnTo>
                <a:lnTo>
                  <a:pt x="4089535" y="1586812"/>
                </a:lnTo>
                <a:cubicBezTo>
                  <a:pt x="3647190" y="1449229"/>
                  <a:pt x="3176884" y="1375111"/>
                  <a:pt x="2689268" y="1375111"/>
                </a:cubicBezTo>
                <a:cubicBezTo>
                  <a:pt x="2227046" y="1375111"/>
                  <a:pt x="1780381" y="1441709"/>
                  <a:pt x="1358341" y="1565832"/>
                </a:cubicBezTo>
                <a:lnTo>
                  <a:pt x="1215339" y="1613414"/>
                </a:lnTo>
                <a:lnTo>
                  <a:pt x="932345" y="1492372"/>
                </a:lnTo>
                <a:cubicBezTo>
                  <a:pt x="728813" y="1412007"/>
                  <a:pt x="519733" y="1342718"/>
                  <a:pt x="305847" y="1285260"/>
                </a:cubicBezTo>
                <a:lnTo>
                  <a:pt x="0" y="1213772"/>
                </a:lnTo>
                <a:lnTo>
                  <a:pt x="0" y="987770"/>
                </a:lnTo>
                <a:lnTo>
                  <a:pt x="337586" y="931006"/>
                </a:lnTo>
                <a:cubicBezTo>
                  <a:pt x="1137092" y="775999"/>
                  <a:pt x="1896805" y="504938"/>
                  <a:pt x="2594439" y="133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87C2315-0065-44A2-A739-D529FAC252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73602" y="1603103"/>
            <a:ext cx="7061201" cy="4797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797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32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7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14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73749"/>
            <a:ext cx="5384800" cy="4152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73749"/>
            <a:ext cx="5384800" cy="4152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23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535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95115"/>
            <a:ext cx="5386917" cy="3831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5535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95115"/>
            <a:ext cx="5389033" cy="3831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23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71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 Head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8875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933" y="752475"/>
            <a:ext cx="2482851" cy="31273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photos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81882"/>
            <a:ext cx="10972800" cy="9472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96811"/>
            <a:ext cx="10972800" cy="2759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2629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46838"/>
            <a:ext cx="4011084" cy="781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46839"/>
            <a:ext cx="6815667" cy="5179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28355"/>
            <a:ext cx="4011084" cy="43978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5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3685" y="924294"/>
            <a:ext cx="8427264" cy="3803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27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31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09265"/>
            <a:ext cx="2743200" cy="5216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09265"/>
            <a:ext cx="8026400" cy="52168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17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9A9C6-B8E3-2A41-AF1C-B44611D7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114300"/>
            <a:ext cx="5676900" cy="674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64839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3D013C-1D84-334F-5E13-5DCB14B82A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7972" y="5581978"/>
            <a:ext cx="3162300" cy="9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22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4FCAC-D9D3-9E4F-B7F2-077EAFFC4B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3E195D4-B58A-F347-AF56-315AFB7B6E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9124" y="6013888"/>
            <a:ext cx="2216368" cy="6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17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3659CE-AB87-2E42-9B51-E4338EB773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9963" y="1250950"/>
            <a:ext cx="5303837" cy="48191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5085945" cy="4819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99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D1FE8A-B770-A54B-BB1F-BB647AC8A8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10515600" cy="428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62243-C1CF-714B-A683-D890075F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592763"/>
            <a:ext cx="6516688" cy="8366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0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6754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800199"/>
            <a:ext cx="7928237" cy="1353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6022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3A049B-E848-0344-AD81-982DC96C7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114300"/>
            <a:ext cx="5676900" cy="674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7665"/>
            <a:ext cx="5139447" cy="127990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E2BC4-9C8D-384B-8201-214796D37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872" y="5378335"/>
            <a:ext cx="2872549" cy="10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Header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8875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933" y="752475"/>
            <a:ext cx="2482851" cy="31273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photos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9301"/>
            <a:ext cx="10972800" cy="9150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1" y="3203575"/>
            <a:ext cx="5278967" cy="26937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1768" y="3203576"/>
            <a:ext cx="5490633" cy="26937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0624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0FC3-5051-415C-A77E-03D8833DDD7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C42-023A-41B3-A270-18038E0ED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8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4" y="0"/>
            <a:ext cx="12187767" cy="609758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2406"/>
            <a:ext cx="9871968" cy="1675748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74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2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CD055A-C869-49AC-A1EE-00987BC43343}"/>
              </a:ext>
            </a:extLst>
          </p:cNvPr>
          <p:cNvSpPr/>
          <p:nvPr/>
        </p:nvSpPr>
        <p:spPr>
          <a:xfrm>
            <a:off x="1" y="0"/>
            <a:ext cx="121888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3990917-8289-4366-9820-DCCB5774B57F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293791" y="3363867"/>
            <a:ext cx="4469244" cy="2519029"/>
          </a:xfrm>
          <a:custGeom>
            <a:avLst/>
            <a:gdLst>
              <a:gd name="T0" fmla="*/ 440 w 440"/>
              <a:gd name="T1" fmla="*/ 248 h 248"/>
              <a:gd name="T2" fmla="*/ 440 w 440"/>
              <a:gd name="T3" fmla="*/ 0 h 248"/>
              <a:gd name="T4" fmla="*/ 0 w 440"/>
              <a:gd name="T5" fmla="*/ 124 h 248"/>
              <a:gd name="T6" fmla="*/ 440 w 440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48">
                <a:moveTo>
                  <a:pt x="440" y="248"/>
                </a:moveTo>
                <a:cubicBezTo>
                  <a:pt x="440" y="0"/>
                  <a:pt x="440" y="0"/>
                  <a:pt x="440" y="0"/>
                </a:cubicBezTo>
                <a:cubicBezTo>
                  <a:pt x="278" y="0"/>
                  <a:pt x="128" y="46"/>
                  <a:pt x="0" y="124"/>
                </a:cubicBezTo>
                <a:cubicBezTo>
                  <a:pt x="128" y="203"/>
                  <a:pt x="278" y="248"/>
                  <a:pt x="440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F8601C-2D2D-40FE-87CE-AB9F4DF61DFC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8137703" y="2803709"/>
            <a:ext cx="6442866" cy="1665727"/>
          </a:xfrm>
          <a:custGeom>
            <a:avLst/>
            <a:gdLst>
              <a:gd name="connsiteX0" fmla="*/ 0 w 6442866"/>
              <a:gd name="connsiteY0" fmla="*/ 0 h 1665726"/>
              <a:gd name="connsiteX1" fmla="*/ 4258934 w 6442866"/>
              <a:gd name="connsiteY1" fmla="*/ 0 h 1665726"/>
              <a:gd name="connsiteX2" fmla="*/ 4306966 w 6442866"/>
              <a:gd name="connsiteY2" fmla="*/ 19644 h 1665726"/>
              <a:gd name="connsiteX3" fmla="*/ 5975656 w 6442866"/>
              <a:gd name="connsiteY3" fmla="*/ 395496 h 1665726"/>
              <a:gd name="connsiteX4" fmla="*/ 6128007 w 6442866"/>
              <a:gd name="connsiteY4" fmla="*/ 405657 h 1665726"/>
              <a:gd name="connsiteX5" fmla="*/ 6442866 w 6442866"/>
              <a:gd name="connsiteY5" fmla="*/ 405657 h 1665726"/>
              <a:gd name="connsiteX6" fmla="*/ 6128007 w 6442866"/>
              <a:gd name="connsiteY6" fmla="*/ 415819 h 1665726"/>
              <a:gd name="connsiteX7" fmla="*/ 6016283 w 6442866"/>
              <a:gd name="connsiteY7" fmla="*/ 415819 h 1665726"/>
              <a:gd name="connsiteX8" fmla="*/ 2126252 w 6442866"/>
              <a:gd name="connsiteY8" fmla="*/ 1574269 h 1665726"/>
              <a:gd name="connsiteX9" fmla="*/ 1973901 w 6442866"/>
              <a:gd name="connsiteY9" fmla="*/ 1665726 h 1665726"/>
              <a:gd name="connsiteX10" fmla="*/ 297404 w 6442866"/>
              <a:gd name="connsiteY10" fmla="*/ 325633 h 16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2866" h="1665726">
                <a:moveTo>
                  <a:pt x="0" y="0"/>
                </a:moveTo>
                <a:lnTo>
                  <a:pt x="4258934" y="0"/>
                </a:lnTo>
                <a:lnTo>
                  <a:pt x="4306966" y="19644"/>
                </a:lnTo>
                <a:cubicBezTo>
                  <a:pt x="4832666" y="220442"/>
                  <a:pt x="5392913" y="349767"/>
                  <a:pt x="5975656" y="395496"/>
                </a:cubicBezTo>
                <a:cubicBezTo>
                  <a:pt x="6026440" y="395496"/>
                  <a:pt x="6077224" y="395496"/>
                  <a:pt x="6128007" y="405657"/>
                </a:cubicBezTo>
                <a:cubicBezTo>
                  <a:pt x="6229575" y="405657"/>
                  <a:pt x="6331142" y="405657"/>
                  <a:pt x="6442866" y="405657"/>
                </a:cubicBezTo>
                <a:cubicBezTo>
                  <a:pt x="6331142" y="405657"/>
                  <a:pt x="6229575" y="415819"/>
                  <a:pt x="6128007" y="415819"/>
                </a:cubicBezTo>
                <a:cubicBezTo>
                  <a:pt x="6087380" y="415819"/>
                  <a:pt x="6046753" y="415819"/>
                  <a:pt x="6016283" y="415819"/>
                </a:cubicBezTo>
                <a:cubicBezTo>
                  <a:pt x="4604496" y="486952"/>
                  <a:pt x="3284120" y="903588"/>
                  <a:pt x="2126252" y="1574269"/>
                </a:cubicBezTo>
                <a:cubicBezTo>
                  <a:pt x="2075468" y="1604754"/>
                  <a:pt x="2024684" y="1635240"/>
                  <a:pt x="1973901" y="1665726"/>
                </a:cubicBezTo>
                <a:cubicBezTo>
                  <a:pt x="1359418" y="1289738"/>
                  <a:pt x="796354" y="838806"/>
                  <a:pt x="297404" y="325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DACE58-8282-48B1-94E1-A29C0BE28179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34139" y="-1834136"/>
            <a:ext cx="6858003" cy="10526275"/>
          </a:xfrm>
          <a:custGeom>
            <a:avLst/>
            <a:gdLst>
              <a:gd name="connsiteX0" fmla="*/ 0 w 6858003"/>
              <a:gd name="connsiteY0" fmla="*/ 10526275 h 10526275"/>
              <a:gd name="connsiteX1" fmla="*/ 0 w 6858003"/>
              <a:gd name="connsiteY1" fmla="*/ 3664852 h 10526275"/>
              <a:gd name="connsiteX2" fmla="*/ 86932 w 6858003"/>
              <a:gd name="connsiteY2" fmla="*/ 3857078 h 10526275"/>
              <a:gd name="connsiteX3" fmla="*/ 0 w 6858003"/>
              <a:gd name="connsiteY3" fmla="*/ 3659518 h 10526275"/>
              <a:gd name="connsiteX4" fmla="*/ 1 w 6858003"/>
              <a:gd name="connsiteY4" fmla="*/ 2165017 h 10526275"/>
              <a:gd name="connsiteX5" fmla="*/ 13937 w 6858003"/>
              <a:gd name="connsiteY5" fmla="*/ 2145879 h 10526275"/>
              <a:gd name="connsiteX6" fmla="*/ 2388758 w 6858003"/>
              <a:gd name="connsiteY6" fmla="*/ 0 h 10526275"/>
              <a:gd name="connsiteX7" fmla="*/ 6604068 w 6858003"/>
              <a:gd name="connsiteY7" fmla="*/ 1259792 h 10526275"/>
              <a:gd name="connsiteX8" fmla="*/ 6858003 w 6858003"/>
              <a:gd name="connsiteY8" fmla="*/ 1259792 h 10526275"/>
              <a:gd name="connsiteX9" fmla="*/ 6604068 w 6858003"/>
              <a:gd name="connsiteY9" fmla="*/ 1269952 h 10526275"/>
              <a:gd name="connsiteX10" fmla="*/ 6350134 w 6858003"/>
              <a:gd name="connsiteY10" fmla="*/ 1280110 h 10526275"/>
              <a:gd name="connsiteX11" fmla="*/ 1454280 w 6858003"/>
              <a:gd name="connsiteY11" fmla="*/ 4602300 h 10526275"/>
              <a:gd name="connsiteX12" fmla="*/ 875310 w 6858003"/>
              <a:gd name="connsiteY12" fmla="*/ 6461508 h 10526275"/>
              <a:gd name="connsiteX13" fmla="*/ 814365 w 6858003"/>
              <a:gd name="connsiteY13" fmla="*/ 7101563 h 10526275"/>
              <a:gd name="connsiteX14" fmla="*/ 814365 w 6858003"/>
              <a:gd name="connsiteY14" fmla="*/ 7170568 h 10526275"/>
              <a:gd name="connsiteX15" fmla="*/ 813916 w 6858003"/>
              <a:gd name="connsiteY15" fmla="*/ 7141376 h 10526275"/>
              <a:gd name="connsiteX16" fmla="*/ 804525 w 6858003"/>
              <a:gd name="connsiteY16" fmla="*/ 6901863 h 10526275"/>
              <a:gd name="connsiteX17" fmla="*/ 798296 w 6858003"/>
              <a:gd name="connsiteY17" fmla="*/ 6802134 h 10526275"/>
              <a:gd name="connsiteX18" fmla="*/ 813830 w 6858003"/>
              <a:gd name="connsiteY18" fmla="*/ 7272384 h 10526275"/>
              <a:gd name="connsiteX19" fmla="*/ 814365 w 6858003"/>
              <a:gd name="connsiteY19" fmla="*/ 7272384 h 10526275"/>
              <a:gd name="connsiteX20" fmla="*/ 814365 w 6858003"/>
              <a:gd name="connsiteY20" fmla="*/ 7203159 h 10526275"/>
              <a:gd name="connsiteX21" fmla="*/ 814365 w 6858003"/>
              <a:gd name="connsiteY21" fmla="*/ 7170568 h 10526275"/>
              <a:gd name="connsiteX22" fmla="*/ 814802 w 6858003"/>
              <a:gd name="connsiteY22" fmla="*/ 7198912 h 10526275"/>
              <a:gd name="connsiteX23" fmla="*/ 815018 w 6858003"/>
              <a:gd name="connsiteY23" fmla="*/ 7244498 h 10526275"/>
              <a:gd name="connsiteX24" fmla="*/ 814843 w 6858003"/>
              <a:gd name="connsiteY24" fmla="*/ 7276476 h 10526275"/>
              <a:gd name="connsiteX25" fmla="*/ 821918 w 6858003"/>
              <a:gd name="connsiteY25" fmla="*/ 7567031 h 10526275"/>
              <a:gd name="connsiteX26" fmla="*/ 1708809 w 6858003"/>
              <a:gd name="connsiteY26" fmla="*/ 10422634 h 10526275"/>
              <a:gd name="connsiteX27" fmla="*/ 1775886 w 6858003"/>
              <a:gd name="connsiteY27" fmla="*/ 10526275 h 105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3" h="10526275">
                <a:moveTo>
                  <a:pt x="0" y="10526275"/>
                </a:moveTo>
                <a:lnTo>
                  <a:pt x="0" y="3664852"/>
                </a:lnTo>
                <a:lnTo>
                  <a:pt x="86932" y="3857078"/>
                </a:lnTo>
                <a:lnTo>
                  <a:pt x="0" y="3659518"/>
                </a:lnTo>
                <a:lnTo>
                  <a:pt x="1" y="2165017"/>
                </a:lnTo>
                <a:lnTo>
                  <a:pt x="13937" y="2145879"/>
                </a:lnTo>
                <a:cubicBezTo>
                  <a:pt x="1136703" y="676725"/>
                  <a:pt x="2388758" y="0"/>
                  <a:pt x="2388758" y="0"/>
                </a:cubicBezTo>
                <a:cubicBezTo>
                  <a:pt x="2388758" y="0"/>
                  <a:pt x="4125669" y="1188674"/>
                  <a:pt x="6604068" y="1259792"/>
                </a:cubicBezTo>
                <a:cubicBezTo>
                  <a:pt x="6685327" y="1259792"/>
                  <a:pt x="6776744" y="1259792"/>
                  <a:pt x="6858003" y="1259792"/>
                </a:cubicBezTo>
                <a:cubicBezTo>
                  <a:pt x="6776744" y="1259792"/>
                  <a:pt x="6685327" y="1259792"/>
                  <a:pt x="6604068" y="1269952"/>
                </a:cubicBezTo>
                <a:cubicBezTo>
                  <a:pt x="6522809" y="1269952"/>
                  <a:pt x="6431393" y="1280110"/>
                  <a:pt x="6350134" y="1280110"/>
                </a:cubicBezTo>
                <a:cubicBezTo>
                  <a:pt x="4298345" y="1462984"/>
                  <a:pt x="2398916" y="2702454"/>
                  <a:pt x="1454280" y="4602300"/>
                </a:cubicBezTo>
                <a:cubicBezTo>
                  <a:pt x="1169873" y="5171238"/>
                  <a:pt x="966726" y="5790974"/>
                  <a:pt x="875310" y="6461508"/>
                </a:cubicBezTo>
                <a:cubicBezTo>
                  <a:pt x="844837" y="6664700"/>
                  <a:pt x="824523" y="6878051"/>
                  <a:pt x="814365" y="7101563"/>
                </a:cubicBezTo>
                <a:lnTo>
                  <a:pt x="814365" y="7170568"/>
                </a:lnTo>
                <a:lnTo>
                  <a:pt x="813916" y="7141376"/>
                </a:lnTo>
                <a:cubicBezTo>
                  <a:pt x="812605" y="7078024"/>
                  <a:pt x="809882" y="6997466"/>
                  <a:pt x="804525" y="6901863"/>
                </a:cubicBezTo>
                <a:lnTo>
                  <a:pt x="798296" y="6802134"/>
                </a:lnTo>
                <a:lnTo>
                  <a:pt x="813830" y="7272384"/>
                </a:lnTo>
                <a:lnTo>
                  <a:pt x="814365" y="7272384"/>
                </a:lnTo>
                <a:lnTo>
                  <a:pt x="814365" y="7203159"/>
                </a:lnTo>
                <a:lnTo>
                  <a:pt x="814365" y="7170568"/>
                </a:lnTo>
                <a:lnTo>
                  <a:pt x="814802" y="7198912"/>
                </a:lnTo>
                <a:cubicBezTo>
                  <a:pt x="814971" y="7216126"/>
                  <a:pt x="815028" y="7231348"/>
                  <a:pt x="815018" y="7244498"/>
                </a:cubicBezTo>
                <a:lnTo>
                  <a:pt x="814843" y="7276476"/>
                </a:lnTo>
                <a:lnTo>
                  <a:pt x="821918" y="7567031"/>
                </a:lnTo>
                <a:cubicBezTo>
                  <a:pt x="872692" y="8607639"/>
                  <a:pt x="1190826" y="9582147"/>
                  <a:pt x="1708809" y="10422634"/>
                </a:cubicBezTo>
                <a:lnTo>
                  <a:pt x="1775886" y="105262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5177D5-D018-4C3F-B4C2-C061EACDE079}"/>
              </a:ext>
            </a:extLst>
          </p:cNvPr>
          <p:cNvSpPr/>
          <p:nvPr userDrawn="1"/>
        </p:nvSpPr>
        <p:spPr>
          <a:xfrm>
            <a:off x="1" y="0"/>
            <a:ext cx="121888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A072C4-C1AF-49CD-A8BF-054567A986BE}"/>
              </a:ext>
            </a:extLst>
          </p:cNvPr>
          <p:cNvSpPr/>
          <p:nvPr userDrawn="1"/>
        </p:nvSpPr>
        <p:spPr>
          <a:xfrm>
            <a:off x="0" y="5736351"/>
            <a:ext cx="12192000" cy="1121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C28CEA9-FE1E-443B-95CC-4C94BFC7F554}"/>
              </a:ext>
            </a:extLst>
          </p:cNvPr>
          <p:cNvSpPr>
            <a:spLocks/>
          </p:cNvSpPr>
          <p:nvPr/>
        </p:nvSpPr>
        <p:spPr bwMode="auto">
          <a:xfrm rot="5400000">
            <a:off x="8293791" y="3363867"/>
            <a:ext cx="4469244" cy="2519029"/>
          </a:xfrm>
          <a:custGeom>
            <a:avLst/>
            <a:gdLst>
              <a:gd name="T0" fmla="*/ 440 w 440"/>
              <a:gd name="T1" fmla="*/ 248 h 248"/>
              <a:gd name="T2" fmla="*/ 440 w 440"/>
              <a:gd name="T3" fmla="*/ 0 h 248"/>
              <a:gd name="T4" fmla="*/ 0 w 440"/>
              <a:gd name="T5" fmla="*/ 124 h 248"/>
              <a:gd name="T6" fmla="*/ 440 w 440"/>
              <a:gd name="T7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" h="248">
                <a:moveTo>
                  <a:pt x="440" y="248"/>
                </a:moveTo>
                <a:cubicBezTo>
                  <a:pt x="440" y="0"/>
                  <a:pt x="440" y="0"/>
                  <a:pt x="440" y="0"/>
                </a:cubicBezTo>
                <a:cubicBezTo>
                  <a:pt x="278" y="0"/>
                  <a:pt x="128" y="46"/>
                  <a:pt x="0" y="124"/>
                </a:cubicBezTo>
                <a:cubicBezTo>
                  <a:pt x="128" y="203"/>
                  <a:pt x="278" y="248"/>
                  <a:pt x="440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A5CC34-9B87-4D9B-BB7C-AC8504EAC5F8}"/>
              </a:ext>
            </a:extLst>
          </p:cNvPr>
          <p:cNvSpPr>
            <a:spLocks/>
          </p:cNvSpPr>
          <p:nvPr/>
        </p:nvSpPr>
        <p:spPr bwMode="auto">
          <a:xfrm rot="5400000">
            <a:off x="8137703" y="2803709"/>
            <a:ext cx="6442866" cy="1665727"/>
          </a:xfrm>
          <a:custGeom>
            <a:avLst/>
            <a:gdLst>
              <a:gd name="connsiteX0" fmla="*/ 0 w 6442866"/>
              <a:gd name="connsiteY0" fmla="*/ 0 h 1665726"/>
              <a:gd name="connsiteX1" fmla="*/ 4258934 w 6442866"/>
              <a:gd name="connsiteY1" fmla="*/ 0 h 1665726"/>
              <a:gd name="connsiteX2" fmla="*/ 4306966 w 6442866"/>
              <a:gd name="connsiteY2" fmla="*/ 19644 h 1665726"/>
              <a:gd name="connsiteX3" fmla="*/ 5975656 w 6442866"/>
              <a:gd name="connsiteY3" fmla="*/ 395496 h 1665726"/>
              <a:gd name="connsiteX4" fmla="*/ 6128007 w 6442866"/>
              <a:gd name="connsiteY4" fmla="*/ 405657 h 1665726"/>
              <a:gd name="connsiteX5" fmla="*/ 6442866 w 6442866"/>
              <a:gd name="connsiteY5" fmla="*/ 405657 h 1665726"/>
              <a:gd name="connsiteX6" fmla="*/ 6128007 w 6442866"/>
              <a:gd name="connsiteY6" fmla="*/ 415819 h 1665726"/>
              <a:gd name="connsiteX7" fmla="*/ 6016283 w 6442866"/>
              <a:gd name="connsiteY7" fmla="*/ 415819 h 1665726"/>
              <a:gd name="connsiteX8" fmla="*/ 2126252 w 6442866"/>
              <a:gd name="connsiteY8" fmla="*/ 1574269 h 1665726"/>
              <a:gd name="connsiteX9" fmla="*/ 1973901 w 6442866"/>
              <a:gd name="connsiteY9" fmla="*/ 1665726 h 1665726"/>
              <a:gd name="connsiteX10" fmla="*/ 297404 w 6442866"/>
              <a:gd name="connsiteY10" fmla="*/ 325633 h 166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2866" h="1665726">
                <a:moveTo>
                  <a:pt x="0" y="0"/>
                </a:moveTo>
                <a:lnTo>
                  <a:pt x="4258934" y="0"/>
                </a:lnTo>
                <a:lnTo>
                  <a:pt x="4306966" y="19644"/>
                </a:lnTo>
                <a:cubicBezTo>
                  <a:pt x="4832666" y="220442"/>
                  <a:pt x="5392913" y="349767"/>
                  <a:pt x="5975656" y="395496"/>
                </a:cubicBezTo>
                <a:cubicBezTo>
                  <a:pt x="6026440" y="395496"/>
                  <a:pt x="6077224" y="395496"/>
                  <a:pt x="6128007" y="405657"/>
                </a:cubicBezTo>
                <a:cubicBezTo>
                  <a:pt x="6229575" y="405657"/>
                  <a:pt x="6331142" y="405657"/>
                  <a:pt x="6442866" y="405657"/>
                </a:cubicBezTo>
                <a:cubicBezTo>
                  <a:pt x="6331142" y="405657"/>
                  <a:pt x="6229575" y="415819"/>
                  <a:pt x="6128007" y="415819"/>
                </a:cubicBezTo>
                <a:cubicBezTo>
                  <a:pt x="6087380" y="415819"/>
                  <a:pt x="6046753" y="415819"/>
                  <a:pt x="6016283" y="415819"/>
                </a:cubicBezTo>
                <a:cubicBezTo>
                  <a:pt x="4604496" y="486952"/>
                  <a:pt x="3284120" y="903588"/>
                  <a:pt x="2126252" y="1574269"/>
                </a:cubicBezTo>
                <a:cubicBezTo>
                  <a:pt x="2075468" y="1604754"/>
                  <a:pt x="2024684" y="1635240"/>
                  <a:pt x="1973901" y="1665726"/>
                </a:cubicBezTo>
                <a:cubicBezTo>
                  <a:pt x="1359418" y="1289738"/>
                  <a:pt x="796354" y="838806"/>
                  <a:pt x="297404" y="325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A15CD1-C578-477E-8D5E-DAC55315F539}"/>
              </a:ext>
            </a:extLst>
          </p:cNvPr>
          <p:cNvSpPr>
            <a:spLocks/>
          </p:cNvSpPr>
          <p:nvPr/>
        </p:nvSpPr>
        <p:spPr bwMode="auto">
          <a:xfrm rot="5400000">
            <a:off x="1834139" y="-1834136"/>
            <a:ext cx="6858003" cy="10526275"/>
          </a:xfrm>
          <a:custGeom>
            <a:avLst/>
            <a:gdLst>
              <a:gd name="connsiteX0" fmla="*/ 0 w 6858003"/>
              <a:gd name="connsiteY0" fmla="*/ 10526275 h 10526275"/>
              <a:gd name="connsiteX1" fmla="*/ 0 w 6858003"/>
              <a:gd name="connsiteY1" fmla="*/ 3664852 h 10526275"/>
              <a:gd name="connsiteX2" fmla="*/ 86932 w 6858003"/>
              <a:gd name="connsiteY2" fmla="*/ 3857078 h 10526275"/>
              <a:gd name="connsiteX3" fmla="*/ 0 w 6858003"/>
              <a:gd name="connsiteY3" fmla="*/ 3659518 h 10526275"/>
              <a:gd name="connsiteX4" fmla="*/ 1 w 6858003"/>
              <a:gd name="connsiteY4" fmla="*/ 2165017 h 10526275"/>
              <a:gd name="connsiteX5" fmla="*/ 13937 w 6858003"/>
              <a:gd name="connsiteY5" fmla="*/ 2145879 h 10526275"/>
              <a:gd name="connsiteX6" fmla="*/ 2388758 w 6858003"/>
              <a:gd name="connsiteY6" fmla="*/ 0 h 10526275"/>
              <a:gd name="connsiteX7" fmla="*/ 6604068 w 6858003"/>
              <a:gd name="connsiteY7" fmla="*/ 1259792 h 10526275"/>
              <a:gd name="connsiteX8" fmla="*/ 6858003 w 6858003"/>
              <a:gd name="connsiteY8" fmla="*/ 1259792 h 10526275"/>
              <a:gd name="connsiteX9" fmla="*/ 6604068 w 6858003"/>
              <a:gd name="connsiteY9" fmla="*/ 1269952 h 10526275"/>
              <a:gd name="connsiteX10" fmla="*/ 6350134 w 6858003"/>
              <a:gd name="connsiteY10" fmla="*/ 1280110 h 10526275"/>
              <a:gd name="connsiteX11" fmla="*/ 1454280 w 6858003"/>
              <a:gd name="connsiteY11" fmla="*/ 4602300 h 10526275"/>
              <a:gd name="connsiteX12" fmla="*/ 875310 w 6858003"/>
              <a:gd name="connsiteY12" fmla="*/ 6461508 h 10526275"/>
              <a:gd name="connsiteX13" fmla="*/ 814365 w 6858003"/>
              <a:gd name="connsiteY13" fmla="*/ 7101563 h 10526275"/>
              <a:gd name="connsiteX14" fmla="*/ 814365 w 6858003"/>
              <a:gd name="connsiteY14" fmla="*/ 7170568 h 10526275"/>
              <a:gd name="connsiteX15" fmla="*/ 813916 w 6858003"/>
              <a:gd name="connsiteY15" fmla="*/ 7141376 h 10526275"/>
              <a:gd name="connsiteX16" fmla="*/ 804525 w 6858003"/>
              <a:gd name="connsiteY16" fmla="*/ 6901863 h 10526275"/>
              <a:gd name="connsiteX17" fmla="*/ 798296 w 6858003"/>
              <a:gd name="connsiteY17" fmla="*/ 6802134 h 10526275"/>
              <a:gd name="connsiteX18" fmla="*/ 813830 w 6858003"/>
              <a:gd name="connsiteY18" fmla="*/ 7272384 h 10526275"/>
              <a:gd name="connsiteX19" fmla="*/ 814365 w 6858003"/>
              <a:gd name="connsiteY19" fmla="*/ 7272384 h 10526275"/>
              <a:gd name="connsiteX20" fmla="*/ 814365 w 6858003"/>
              <a:gd name="connsiteY20" fmla="*/ 7203159 h 10526275"/>
              <a:gd name="connsiteX21" fmla="*/ 814365 w 6858003"/>
              <a:gd name="connsiteY21" fmla="*/ 7170568 h 10526275"/>
              <a:gd name="connsiteX22" fmla="*/ 814802 w 6858003"/>
              <a:gd name="connsiteY22" fmla="*/ 7198912 h 10526275"/>
              <a:gd name="connsiteX23" fmla="*/ 815018 w 6858003"/>
              <a:gd name="connsiteY23" fmla="*/ 7244498 h 10526275"/>
              <a:gd name="connsiteX24" fmla="*/ 814843 w 6858003"/>
              <a:gd name="connsiteY24" fmla="*/ 7276476 h 10526275"/>
              <a:gd name="connsiteX25" fmla="*/ 821918 w 6858003"/>
              <a:gd name="connsiteY25" fmla="*/ 7567031 h 10526275"/>
              <a:gd name="connsiteX26" fmla="*/ 1708809 w 6858003"/>
              <a:gd name="connsiteY26" fmla="*/ 10422634 h 10526275"/>
              <a:gd name="connsiteX27" fmla="*/ 1775886 w 6858003"/>
              <a:gd name="connsiteY27" fmla="*/ 10526275 h 105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3" h="10526275">
                <a:moveTo>
                  <a:pt x="0" y="10526275"/>
                </a:moveTo>
                <a:lnTo>
                  <a:pt x="0" y="3664852"/>
                </a:lnTo>
                <a:lnTo>
                  <a:pt x="86932" y="3857078"/>
                </a:lnTo>
                <a:lnTo>
                  <a:pt x="0" y="3659518"/>
                </a:lnTo>
                <a:lnTo>
                  <a:pt x="1" y="2165017"/>
                </a:lnTo>
                <a:lnTo>
                  <a:pt x="13937" y="2145879"/>
                </a:lnTo>
                <a:cubicBezTo>
                  <a:pt x="1136703" y="676725"/>
                  <a:pt x="2388758" y="0"/>
                  <a:pt x="2388758" y="0"/>
                </a:cubicBezTo>
                <a:cubicBezTo>
                  <a:pt x="2388758" y="0"/>
                  <a:pt x="4125669" y="1188674"/>
                  <a:pt x="6604068" y="1259792"/>
                </a:cubicBezTo>
                <a:cubicBezTo>
                  <a:pt x="6685327" y="1259792"/>
                  <a:pt x="6776744" y="1259792"/>
                  <a:pt x="6858003" y="1259792"/>
                </a:cubicBezTo>
                <a:cubicBezTo>
                  <a:pt x="6776744" y="1259792"/>
                  <a:pt x="6685327" y="1259792"/>
                  <a:pt x="6604068" y="1269952"/>
                </a:cubicBezTo>
                <a:cubicBezTo>
                  <a:pt x="6522809" y="1269952"/>
                  <a:pt x="6431393" y="1280110"/>
                  <a:pt x="6350134" y="1280110"/>
                </a:cubicBezTo>
                <a:cubicBezTo>
                  <a:pt x="4298345" y="1462984"/>
                  <a:pt x="2398916" y="2702454"/>
                  <a:pt x="1454280" y="4602300"/>
                </a:cubicBezTo>
                <a:cubicBezTo>
                  <a:pt x="1169873" y="5171238"/>
                  <a:pt x="966726" y="5790974"/>
                  <a:pt x="875310" y="6461508"/>
                </a:cubicBezTo>
                <a:cubicBezTo>
                  <a:pt x="844837" y="6664700"/>
                  <a:pt x="824523" y="6878051"/>
                  <a:pt x="814365" y="7101563"/>
                </a:cubicBezTo>
                <a:lnTo>
                  <a:pt x="814365" y="7170568"/>
                </a:lnTo>
                <a:lnTo>
                  <a:pt x="813916" y="7141376"/>
                </a:lnTo>
                <a:cubicBezTo>
                  <a:pt x="812605" y="7078024"/>
                  <a:pt x="809882" y="6997466"/>
                  <a:pt x="804525" y="6901863"/>
                </a:cubicBezTo>
                <a:lnTo>
                  <a:pt x="798296" y="6802134"/>
                </a:lnTo>
                <a:lnTo>
                  <a:pt x="813830" y="7272384"/>
                </a:lnTo>
                <a:lnTo>
                  <a:pt x="814365" y="7272384"/>
                </a:lnTo>
                <a:lnTo>
                  <a:pt x="814365" y="7203159"/>
                </a:lnTo>
                <a:lnTo>
                  <a:pt x="814365" y="7170568"/>
                </a:lnTo>
                <a:lnTo>
                  <a:pt x="814802" y="7198912"/>
                </a:lnTo>
                <a:cubicBezTo>
                  <a:pt x="814971" y="7216126"/>
                  <a:pt x="815028" y="7231348"/>
                  <a:pt x="815018" y="7244498"/>
                </a:cubicBezTo>
                <a:lnTo>
                  <a:pt x="814843" y="7276476"/>
                </a:lnTo>
                <a:lnTo>
                  <a:pt x="821918" y="7567031"/>
                </a:lnTo>
                <a:cubicBezTo>
                  <a:pt x="872692" y="8607639"/>
                  <a:pt x="1190826" y="9582147"/>
                  <a:pt x="1708809" y="10422634"/>
                </a:cubicBezTo>
                <a:lnTo>
                  <a:pt x="1775886" y="105262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A6F0E-7423-4CD4-B8D1-87A2343FDB6B}"/>
              </a:ext>
            </a:extLst>
          </p:cNvPr>
          <p:cNvSpPr/>
          <p:nvPr/>
        </p:nvSpPr>
        <p:spPr>
          <a:xfrm>
            <a:off x="0" y="5736351"/>
            <a:ext cx="12192000" cy="1121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287D5BB9-ED0B-4B98-9C36-B782AF23B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129" y="5977137"/>
            <a:ext cx="257771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651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84314"/>
            <a:ext cx="109728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1" r:id="rId2"/>
    <p:sldLayoutId id="2147483682" r:id="rId3"/>
    <p:sldLayoutId id="2147483718" r:id="rId4"/>
    <p:sldLayoutId id="2147483719" r:id="rId5"/>
    <p:sldLayoutId id="2147483720" r:id="rId6"/>
    <p:sldLayoutId id="2147483715" r:id="rId7"/>
    <p:sldLayoutId id="2147483716" r:id="rId8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Rockwell" panose="02060603020205020403" pitchFamily="18" charset="0"/>
          <a:ea typeface="ＭＳ Ｐゴシック" charset="0"/>
          <a:cs typeface="Rockwell" panose="02060603020205020403" pitchFamily="18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ＭＳ Ｐゴシック" charset="0"/>
          <a:cs typeface="Franklin Gothic Book" panose="020B05030201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Franklin Gothic Book" panose="020B0503020102020204" pitchFamily="34" charset="0"/>
          <a:ea typeface="ＭＳ Ｐゴシック" charset="0"/>
          <a:cs typeface="Franklin Gothic Book" panose="020B05030201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A2E54-0C74-4DE4-B4A0-F46B679A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9"/>
            <a:ext cx="11277600" cy="59240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04590-FF78-4BC7-8130-B54CBC642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3435"/>
            <a:ext cx="11277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16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SzPct val="85000"/>
        <a:buFontTx/>
        <a:buNone/>
        <a:defRPr sz="22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274313" indent="-274313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6"/>
        </a:buClr>
        <a:buSzPct val="75000"/>
        <a:buFontTx/>
        <a:buBlip>
          <a:blip r:embed="rId26"/>
        </a:buBlip>
        <a:defRPr sz="18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37157" indent="-137157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6"/>
        </a:buClr>
        <a:buSzPct val="75000"/>
        <a:buFont typeface="Arial" panose="020B0604020202020204" pitchFamily="34" charset="0"/>
        <a:buChar char="•"/>
        <a:defRPr lang="en-US" sz="1600" kern="1200" dirty="0" smtClean="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457189" indent="-137157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6"/>
        </a:buClr>
        <a:buSzPct val="75000"/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731502" indent="-137157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6"/>
        </a:buClr>
        <a:buSzPct val="75000"/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>
          <p15:clr>
            <a:srgbClr val="F26B43"/>
          </p15:clr>
        </p15:guide>
        <p15:guide id="17" pos="7680">
          <p15:clr>
            <a:srgbClr val="F26B43"/>
          </p15:clr>
        </p15:guide>
        <p15:guide id="18" pos="288">
          <p15:clr>
            <a:srgbClr val="F26B43"/>
          </p15:clr>
        </p15:guide>
        <p15:guide id="19" pos="1472">
          <p15:clr>
            <a:srgbClr val="F26B43"/>
          </p15:clr>
        </p15:guide>
        <p15:guide id="20" pos="2656">
          <p15:clr>
            <a:srgbClr val="F26B43"/>
          </p15:clr>
        </p15:guide>
        <p15:guide id="21" pos="3840">
          <p15:clr>
            <a:srgbClr val="F26B43"/>
          </p15:clr>
        </p15:guide>
        <p15:guide id="22" pos="5024">
          <p15:clr>
            <a:srgbClr val="F26B43"/>
          </p15:clr>
        </p15:guide>
        <p15:guide id="23" pos="6208">
          <p15:clr>
            <a:srgbClr val="F26B43"/>
          </p15:clr>
        </p15:guide>
        <p15:guide id="24" pos="7392">
          <p15:clr>
            <a:srgbClr val="F26B43"/>
          </p15:clr>
        </p15:guide>
        <p15:guide id="25" orient="horz">
          <p15:clr>
            <a:srgbClr val="F26B43"/>
          </p15:clr>
        </p15:guide>
        <p15:guide id="26" orient="horz" pos="4320">
          <p15:clr>
            <a:srgbClr val="F26B43"/>
          </p15:clr>
        </p15:guide>
        <p15:guide id="27" orient="horz" pos="288">
          <p15:clr>
            <a:srgbClr val="F26B43"/>
          </p15:clr>
        </p15:guide>
        <p15:guide id="28" orient="horz" pos="1536">
          <p15:clr>
            <a:srgbClr val="F26B43"/>
          </p15:clr>
        </p15:guide>
        <p15:guide id="29" orient="horz" pos="2784">
          <p15:clr>
            <a:srgbClr val="F26B43"/>
          </p15:clr>
        </p15:guide>
        <p15:guide id="30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07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11599"/>
            <a:ext cx="10972800" cy="401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CE54-C06C-F74D-A5EE-9D9AE269F7E0}" type="datetimeFigureOut">
              <a:rPr lang="en-US" smtClean="0"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5CAF-B04A-5C44-8451-7A86437A96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84"/>
            <a:ext cx="105156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0FC3-5051-415C-A77E-03D8833DDD7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fulness.tool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leepfitness.tools/" TargetMode="External"/><Relationship Id="rId5" Type="http://schemas.openxmlformats.org/officeDocument/2006/relationships/hyperlink" Target="https://www.resiliency.tools/" TargetMode="External"/><Relationship Id="rId4" Type="http://schemas.openxmlformats.org/officeDocument/2006/relationships/hyperlink" Target="https://www.meditate.tool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svgsilh.com/image/2078706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xw5766@psu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0.jpeg"/><Relationship Id="rId4" Type="http://schemas.openxmlformats.org/officeDocument/2006/relationships/hyperlink" Target="mailto:pwf5120@psu.ed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lindamusser@psu.edu" TargetMode="Externa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3A24-8A8B-2C7F-86B5-4DBEDA24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1151054"/>
            <a:ext cx="10972800" cy="1014513"/>
          </a:xfrm>
        </p:spPr>
        <p:txBody>
          <a:bodyPr/>
          <a:lstStyle/>
          <a:p>
            <a:pPr algn="ctr"/>
            <a:r>
              <a:rPr lang="en-US">
                <a:latin typeface="Rockwell"/>
                <a:ea typeface="ＭＳ Ｐゴシック"/>
              </a:rPr>
              <a:t>EMS Faculty, Staff, and Postdocs</a:t>
            </a:r>
            <a:br>
              <a:rPr lang="en-US">
                <a:latin typeface="Rockwell"/>
                <a:ea typeface="ＭＳ Ｐゴシック"/>
              </a:rPr>
            </a:br>
            <a:r>
              <a:rPr lang="en-US">
                <a:latin typeface="Rockwell"/>
                <a:ea typeface="ＭＳ Ｐゴシック"/>
              </a:rPr>
              <a:t>Spring Meeting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B0A2-0EAD-300F-456A-B5F91EB67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831086"/>
            <a:ext cx="10972800" cy="15493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Franklin Gothic Book"/>
                <a:ea typeface="ＭＳ Ｐゴシック"/>
              </a:rPr>
              <a:t>Thursday, April 4th, 2024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Franklin Gothic Book"/>
                <a:ea typeface="ＭＳ Ｐゴシック"/>
              </a:rPr>
              <a:t>3:00 – 4:30 pm</a:t>
            </a:r>
          </a:p>
          <a:p>
            <a:pPr marL="0" indent="0" algn="ctr">
              <a:buNone/>
            </a:pPr>
            <a:r>
              <a:rPr lang="en-US" dirty="0">
                <a:latin typeface="Franklin Gothic Book"/>
                <a:ea typeface="ＭＳ Ｐゴシック"/>
              </a:rPr>
              <a:t>22 </a:t>
            </a:r>
            <a:r>
              <a:rPr lang="en-US" dirty="0" err="1">
                <a:latin typeface="Franklin Gothic Book"/>
                <a:ea typeface="ＭＳ Ｐゴシック"/>
              </a:rPr>
              <a:t>Deike</a:t>
            </a:r>
            <a:r>
              <a:rPr lang="en-US" dirty="0">
                <a:latin typeface="Franklin Gothic Book"/>
                <a:ea typeface="ＭＳ Ｐゴシック"/>
              </a:rPr>
              <a:t>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5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Staff Retirees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1693"/>
              </p:ext>
            </p:extLst>
          </p:nvPr>
        </p:nvGraphicFramePr>
        <p:xfrm>
          <a:off x="678873" y="1450003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37335613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Associate Dean for Educational Equity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Ryan Family Student Center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Energy Institute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Geosciences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Lori Robinson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Linda Spangler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Elizabeth Wood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Dennis </a:t>
                      </a: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Walizer</a:t>
                      </a: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40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Faculty Retirees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90311"/>
              </p:ext>
            </p:extLst>
          </p:nvPr>
        </p:nvGraphicFramePr>
        <p:xfrm>
          <a:off x="678872" y="1450003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Geography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Museum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Todd Bacastow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William Easterling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Alan Taylor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Julianne Snider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1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09726-9697-417A-B1DC-1BA5B438EB91}"/>
              </a:ext>
            </a:extLst>
          </p:cNvPr>
          <p:cNvSpPr txBox="1"/>
          <p:nvPr/>
        </p:nvSpPr>
        <p:spPr>
          <a:xfrm>
            <a:off x="431800" y="6041104"/>
            <a:ext cx="6631152" cy="508000"/>
          </a:xfrm>
          <a:prstGeom prst="rect">
            <a:avLst/>
          </a:prstGeom>
          <a:noFill/>
        </p:spPr>
        <p:txBody>
          <a:bodyPr wrap="square" lIns="0" rIns="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4893C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Penn State University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2F6AE06-171C-4F8F-BA8C-D7B2ABB54C47}"/>
              </a:ext>
            </a:extLst>
          </p:cNvPr>
          <p:cNvSpPr txBox="1">
            <a:spLocks/>
          </p:cNvSpPr>
          <p:nvPr/>
        </p:nvSpPr>
        <p:spPr>
          <a:xfrm>
            <a:off x="447676" y="2492415"/>
            <a:ext cx="7403552" cy="592407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Employee Assistance 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89942-7365-4960-BE39-B8ED181F1FF5}"/>
              </a:ext>
            </a:extLst>
          </p:cNvPr>
          <p:cNvSpPr txBox="1">
            <a:spLocks/>
          </p:cNvSpPr>
          <p:nvPr/>
        </p:nvSpPr>
        <p:spPr>
          <a:xfrm>
            <a:off x="447676" y="3147166"/>
            <a:ext cx="8239125" cy="1115118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1C73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Your other “Medical” benefit</a:t>
            </a:r>
          </a:p>
        </p:txBody>
      </p:sp>
    </p:spTree>
    <p:extLst>
      <p:ext uri="{BB962C8B-B14F-4D97-AF65-F5344CB8AC3E}">
        <p14:creationId xmlns:p14="http://schemas.microsoft.com/office/powerpoint/2010/main" val="412513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12FD2B-8E4C-48CA-8ED8-40A15ED0AA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65129"/>
            <a:ext cx="11277600" cy="592407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is SupportLinc?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A99BAB-4FE2-463A-9954-0904B63DB3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/>
              <a:t>The SupportLinc Employee Assistance Program (EAP) is a health benefit, separate from your medical insurance, offered by your employer to help you manage life’s daily challenges.</a:t>
            </a:r>
          </a:p>
          <a:p>
            <a:endParaRPr lang="en-US" sz="2400" dirty="0"/>
          </a:p>
          <a:p>
            <a:r>
              <a:rPr lang="en-US" sz="2400" dirty="0"/>
              <a:t>SupportLinc can refer you to professional counselors, services and resources that will help you and your eligible family members resolve a broad range of personal and work-related concerns.</a:t>
            </a:r>
          </a:p>
        </p:txBody>
      </p:sp>
    </p:spTree>
    <p:extLst>
      <p:ext uri="{BB962C8B-B14F-4D97-AF65-F5344CB8AC3E}">
        <p14:creationId xmlns:p14="http://schemas.microsoft.com/office/powerpoint/2010/main" val="146552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6E11A-14D1-D743-F7A5-5E69C857610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Administered by </a:t>
            </a:r>
            <a:r>
              <a:rPr lang="en-US" dirty="0" err="1"/>
              <a:t>CuraLinc</a:t>
            </a:r>
            <a:r>
              <a:rPr lang="en-US" dirty="0"/>
              <a:t> Healthcare, SupportLinc offers PSU employees and their eligible family members: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Coaching</a:t>
            </a:r>
            <a:r>
              <a:rPr lang="en-US" dirty="0"/>
              <a:t> – boost your emotional fitness, learn healthy habits,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Mobile App </a:t>
            </a:r>
            <a:r>
              <a:rPr lang="en-US" dirty="0"/>
              <a:t>– get confidential help and guidance on-the-go from a licensed counselor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Text therapy </a:t>
            </a:r>
            <a:r>
              <a:rPr lang="en-US" dirty="0"/>
              <a:t>– exchange text messages Mon through Fri with a licensed counselor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Animo platform </a:t>
            </a:r>
            <a:r>
              <a:rPr lang="en-US" dirty="0"/>
              <a:t>– strengthen your mental health using Animo’s self-guided content, games, and daily inspiration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Virtual Support Connect </a:t>
            </a:r>
            <a:r>
              <a:rPr lang="en-US" dirty="0"/>
              <a:t>– a digital support platform that offers unlimited moderated sessions hosted by licensed counselors on subjects like grief, mindfulness, preventing burnout and more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5FD5A59-3148-C1FA-BC86-1E5529762F76}"/>
              </a:ext>
            </a:extLst>
          </p:cNvPr>
          <p:cNvSpPr txBox="1">
            <a:spLocks/>
          </p:cNvSpPr>
          <p:nvPr/>
        </p:nvSpPr>
        <p:spPr>
          <a:xfrm>
            <a:off x="457200" y="365129"/>
            <a:ext cx="11277600" cy="59240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j-cs"/>
              </a:rPr>
              <a:t>What is new with SupportLinc?</a:t>
            </a:r>
          </a:p>
        </p:txBody>
      </p:sp>
    </p:spTree>
    <p:extLst>
      <p:ext uri="{BB962C8B-B14F-4D97-AF65-F5344CB8AC3E}">
        <p14:creationId xmlns:p14="http://schemas.microsoft.com/office/powerpoint/2010/main" val="149019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12FD2B-8E4C-48CA-8ED8-40A15ED0AA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65125"/>
            <a:ext cx="11277600" cy="592407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other services are included?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DE5E6B-8120-4314-8CFE-542824B39C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957536"/>
            <a:ext cx="11277600" cy="592407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Work-life benefits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A99BAB-4FE2-463A-9954-0904B63DB3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6194" y="2649560"/>
            <a:ext cx="4257361" cy="4064000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Legal consultation</a:t>
            </a:r>
            <a:endParaRPr lang="en-US" sz="2400" dirty="0">
              <a:solidFill>
                <a:schemeClr val="accent1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en-US" sz="1600" dirty="0"/>
              <a:t>Free in-person or telephonic consultation with a licensed attorney</a:t>
            </a:r>
          </a:p>
          <a:p>
            <a:r>
              <a:rPr lang="en-US" sz="1600" dirty="0"/>
              <a:t>No employment law</a:t>
            </a:r>
          </a:p>
          <a:p>
            <a:endParaRPr lang="en-US" sz="1600" dirty="0"/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lang="en-US" sz="2400" dirty="0">
                <a:solidFill>
                  <a:srgbClr val="E4893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Financial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4893C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consultation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583F2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Expert guidance and consultation from financial </a:t>
            </a:r>
            <a:r>
              <a:rPr lang="en-US" sz="1600" dirty="0">
                <a:solidFill>
                  <a:srgbClr val="333333"/>
                </a:solidFill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rofessionals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endParaRPr lang="en-US" sz="1600" dirty="0">
              <a:solidFill>
                <a:srgbClr val="333333"/>
              </a:solidFill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4893C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Identity theft </a:t>
            </a:r>
            <a:r>
              <a:rPr lang="en-US" sz="2400" dirty="0">
                <a:solidFill>
                  <a:srgbClr val="E4893C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4893C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onsultation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583F2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Free consultation with an identity </a:t>
            </a:r>
            <a:r>
              <a:rPr lang="en-US" sz="1600" dirty="0">
                <a:solidFill>
                  <a:srgbClr val="333333"/>
                </a:solidFill>
              </a:rPr>
              <a:t>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heft </a:t>
            </a:r>
            <a:r>
              <a:rPr lang="en-US" sz="1600" dirty="0">
                <a:solidFill>
                  <a:srgbClr val="333333"/>
                </a:solidFill>
              </a:rPr>
              <a:t>r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ecovery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rofessionals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Tailored recovery </a:t>
            </a:r>
            <a:r>
              <a:rPr lang="en-US" sz="1600" dirty="0">
                <a:solidFill>
                  <a:srgbClr val="333333"/>
                </a:solidFill>
              </a:rPr>
              <a:t>a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6A0F123-1D33-46C0-9F32-EB1967405941}"/>
              </a:ext>
            </a:extLst>
          </p:cNvPr>
          <p:cNvSpPr txBox="1">
            <a:spLocks/>
          </p:cNvSpPr>
          <p:nvPr/>
        </p:nvSpPr>
        <p:spPr>
          <a:xfrm>
            <a:off x="7433507" y="2651833"/>
            <a:ext cx="4261104" cy="40599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85000"/>
              <a:buFontTx/>
              <a:buNone/>
              <a:defRPr sz="2200" kern="12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74313" indent="-274313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Tx/>
              <a:buBlip>
                <a:blip r:embed="rId3"/>
              </a:buBlip>
              <a:defRPr sz="1800" kern="12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57" indent="-137157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457189" indent="-137157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731502" indent="-137157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4893C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Dependent care 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4893C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eferrals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583F2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Expert referrals to child and adult/elder care providers, facilities and other resources</a:t>
            </a: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4893C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“Convenience” referrals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583F2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Guidance and referrals to a variety of daily living resources: home improvement, entertainment services, pet care, auto repair, wellness, travel, handymen, volunteer opportunities etc.</a:t>
            </a: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A1B1BB4-CE99-4A01-9EB3-D491CF9470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8" y="2676933"/>
            <a:ext cx="697048" cy="66751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68A4171-20CB-4A7C-8A20-B3CF8FE88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99" y="4284691"/>
            <a:ext cx="779804" cy="66751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6C38520-49E2-4CE4-BE13-8ABC7218D8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38" y="5526810"/>
            <a:ext cx="655592" cy="66751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374BE29-085D-42B3-85CA-22C3AAB7EC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186" y="2701331"/>
            <a:ext cx="618269" cy="667512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D7E9D8D-CB52-4B70-A695-9197B37CE0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604" y="3971905"/>
            <a:ext cx="454599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F86B70-3BEA-41E8-8CEA-9E42B13C7F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65128"/>
            <a:ext cx="11277600" cy="592407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Interactive toolkits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849B4F-4136-4FF4-98E7-3D7F8131CB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794000"/>
            <a:ext cx="5181592" cy="3606800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Mindfulness </a:t>
            </a:r>
          </a:p>
          <a:p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hlinkClick r:id="rId3"/>
              </a:rPr>
              <a:t>www.mindfulness.tools</a:t>
            </a:r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)</a:t>
            </a:r>
          </a:p>
          <a:p>
            <a:r>
              <a:rPr lang="en-US" sz="1600" dirty="0"/>
              <a:t>Practical tools and exercises for incorporating mindfulness into everyday life.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Meditation </a:t>
            </a:r>
          </a:p>
          <a:p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hlinkClick r:id="rId4"/>
              </a:rPr>
              <a:t>www.meditate.tools</a:t>
            </a:r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)</a:t>
            </a:r>
          </a:p>
          <a:p>
            <a:r>
              <a:rPr lang="en-US" sz="1600" dirty="0"/>
              <a:t>Easy-to-use collection of resources that includes guided meditations, tip sheets and more.</a:t>
            </a:r>
          </a:p>
          <a:p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A8B0AF-5276-4BD0-B252-37E8A60CC7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50152" y="2794000"/>
            <a:ext cx="5184648" cy="3606800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Resiliency </a:t>
            </a:r>
          </a:p>
          <a:p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hlinkClick r:id="rId5"/>
              </a:rPr>
              <a:t>www.resiliency.tools</a:t>
            </a:r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)</a:t>
            </a:r>
          </a:p>
          <a:p>
            <a:r>
              <a:rPr lang="en-US" sz="1600" dirty="0"/>
              <a:t>Skill </a:t>
            </a:r>
            <a:r>
              <a:rPr lang="en-US" sz="1600"/>
              <a:t>development resources </a:t>
            </a:r>
            <a:r>
              <a:rPr lang="en-US" sz="1600" dirty="0"/>
              <a:t>to help you ‘bounce back’ from challenging situations.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Sleep fitness </a:t>
            </a:r>
          </a:p>
          <a:p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</a:t>
            </a:r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hlinkClick r:id="rId6"/>
              </a:rPr>
              <a:t>www.sleepfitness.tools</a:t>
            </a:r>
            <a:r>
              <a:rPr lang="en-US" sz="2000" dirty="0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)</a:t>
            </a:r>
          </a:p>
          <a:p>
            <a:r>
              <a:rPr lang="en-US" sz="1600" dirty="0"/>
              <a:t>Information and resources to help you learn good sleep habits and achieve healthy sleep.</a:t>
            </a:r>
          </a:p>
        </p:txBody>
      </p:sp>
    </p:spTree>
    <p:extLst>
      <p:ext uri="{BB962C8B-B14F-4D97-AF65-F5344CB8AC3E}">
        <p14:creationId xmlns:p14="http://schemas.microsoft.com/office/powerpoint/2010/main" val="90750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12FD2B-8E4C-48CA-8ED8-40A15ED0AA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65129"/>
            <a:ext cx="3746310" cy="592407"/>
          </a:xfrm>
        </p:spPr>
        <p:txBody>
          <a:bodyPr/>
          <a:lstStyle/>
          <a:p>
            <a:r>
              <a:rPr lang="en-US" sz="4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Getting started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A99BAB-4FE2-463A-9954-0904B63DB3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5671" y="1603103"/>
            <a:ext cx="8474352" cy="3562455"/>
          </a:xfrm>
        </p:spPr>
        <p:txBody>
          <a:bodyPr/>
          <a:lstStyle/>
          <a:p>
            <a:r>
              <a:rPr lang="en-US" sz="36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Call:		1-888-501-3532</a:t>
            </a:r>
          </a:p>
          <a:p>
            <a:endParaRPr lang="en-US" sz="3600" dirty="0">
              <a:solidFill>
                <a:schemeClr val="accent5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en-US" sz="36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Visit:	www.supportlinc.com</a:t>
            </a:r>
          </a:p>
          <a:p>
            <a:endParaRPr lang="en-US" sz="3600" dirty="0">
              <a:solidFill>
                <a:schemeClr val="accent5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ctr"/>
            <a:r>
              <a:rPr lang="en-US" sz="36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Log in or create account </a:t>
            </a:r>
          </a:p>
          <a:p>
            <a:pPr algn="ctr"/>
            <a:r>
              <a:rPr lang="en-US" sz="30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(code: </a:t>
            </a:r>
            <a:r>
              <a:rPr lang="en-US" sz="3000" dirty="0" err="1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pennstate</a:t>
            </a:r>
            <a:r>
              <a:rPr lang="en-US" sz="3000" dirty="0">
                <a:solidFill>
                  <a:schemeClr val="accent5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5A942-3F10-42DF-98C4-4AB4418C19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5425372"/>
            <a:ext cx="11277600" cy="1255648"/>
          </a:xfrm>
        </p:spPr>
        <p:txBody>
          <a:bodyPr/>
          <a:lstStyle/>
          <a:p>
            <a:r>
              <a:rPr lang="en-US" sz="4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SupportLinc</a:t>
            </a:r>
          </a:p>
          <a:p>
            <a:r>
              <a:rPr lang="en-US" sz="3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Support for everyday issues. Every day.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0B2A59-7F57-4FFC-B93B-49D13C274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721" y="317474"/>
            <a:ext cx="2577715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A562D25-2460-40F1-92AC-2D51312710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99" y="1670080"/>
            <a:ext cx="672896" cy="66751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CAD7149-0AAB-4804-934B-ABDC75C2E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09" y="4075486"/>
            <a:ext cx="791360" cy="667512"/>
          </a:xfrm>
          <a:prstGeom prst="rect">
            <a:avLst/>
          </a:prstGeom>
        </p:spPr>
      </p:pic>
      <p:pic>
        <p:nvPicPr>
          <p:cNvPr id="24" name="Picture 23" descr="A picture containing window, clipart&#10;&#10;Description automatically generated">
            <a:extLst>
              <a:ext uri="{FF2B5EF4-FFF2-40B4-BE49-F238E27FC236}">
                <a16:creationId xmlns:a16="http://schemas.microsoft.com/office/drawing/2014/main" id="{561333DD-1753-4AD1-AB1B-B8888C3351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46" y="2849761"/>
            <a:ext cx="739676" cy="667512"/>
          </a:xfrm>
          <a:prstGeom prst="rect">
            <a:avLst/>
          </a:prstGeom>
        </p:spPr>
      </p:pic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833B3042-16B1-471F-B785-AC0E27AA584F}"/>
              </a:ext>
            </a:extLst>
          </p:cNvPr>
          <p:cNvSpPr txBox="1">
            <a:spLocks/>
          </p:cNvSpPr>
          <p:nvPr/>
        </p:nvSpPr>
        <p:spPr>
          <a:xfrm>
            <a:off x="9741668" y="1599088"/>
            <a:ext cx="2286448" cy="2483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SzPct val="85000"/>
              <a:buFontTx/>
              <a:buNone/>
              <a:defRPr sz="2200" kern="12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74313" indent="-274313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Tx/>
              <a:buBlip>
                <a:blip r:embed="rId7"/>
              </a:buBlip>
              <a:defRPr sz="1800" kern="12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57" indent="-137157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457189" indent="-137157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731502" indent="-137157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4893C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rPr>
              <a:t>QR Code:</a:t>
            </a: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893C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893C"/>
              </a:solidFill>
              <a:effectLst/>
              <a:uLnTx/>
              <a:uFillTx/>
              <a:latin typeface="Source Sans Pro Semibold" panose="020B0603030403020204" pitchFamily="34" charset="0"/>
              <a:ea typeface="Source Sans Pro Semibold" panose="020B0603030403020204" pitchFamily="34" charset="0"/>
              <a:cs typeface="+mn-cs"/>
            </a:endParaRPr>
          </a:p>
        </p:txBody>
      </p:sp>
      <p:pic>
        <p:nvPicPr>
          <p:cNvPr id="27" name="Picture 26" descr="Qr code&#10;&#10;Description automatically generated">
            <a:extLst>
              <a:ext uri="{FF2B5EF4-FFF2-40B4-BE49-F238E27FC236}">
                <a16:creationId xmlns:a16="http://schemas.microsoft.com/office/drawing/2014/main" id="{3E5FC037-1B7D-4114-8277-B8A8F6F8A1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849" y="2251381"/>
            <a:ext cx="1828800" cy="1828800"/>
          </a:xfrm>
          <a:prstGeom prst="rect">
            <a:avLst/>
          </a:prstGeom>
        </p:spPr>
      </p:pic>
      <p:pic>
        <p:nvPicPr>
          <p:cNvPr id="30" name="Picture 29" descr="A picture containing text, monitor, clock, screen&#10;&#10;Description automatically generated">
            <a:extLst>
              <a:ext uri="{FF2B5EF4-FFF2-40B4-BE49-F238E27FC236}">
                <a16:creationId xmlns:a16="http://schemas.microsoft.com/office/drawing/2014/main" id="{17DA553F-2222-4576-AAB6-FEB556D19C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142" y="1661842"/>
            <a:ext cx="479239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9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F390-D2D8-882D-9561-33262B9B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 and Mineral Sciences, </a:t>
            </a:r>
            <a:br>
              <a:rPr lang="en-US" dirty="0"/>
            </a:br>
            <a:r>
              <a:rPr lang="en-US" dirty="0"/>
              <a:t>Museum &amp; Art Gallery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C95BA-3B6C-CB0F-F78E-BCE05EDE4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8879"/>
            <a:ext cx="9144000" cy="1285405"/>
          </a:xfrm>
        </p:spPr>
        <p:txBody>
          <a:bodyPr>
            <a:normAutofit/>
          </a:bodyPr>
          <a:lstStyle/>
          <a:p>
            <a:r>
              <a:rPr lang="en-US" dirty="0"/>
              <a:t>Chris Widga</a:t>
            </a:r>
          </a:p>
          <a:p>
            <a:r>
              <a:rPr lang="en-US" dirty="0"/>
              <a:t>Museum Director</a:t>
            </a:r>
          </a:p>
        </p:txBody>
      </p:sp>
    </p:spTree>
    <p:extLst>
      <p:ext uri="{BB962C8B-B14F-4D97-AF65-F5344CB8AC3E}">
        <p14:creationId xmlns:p14="http://schemas.microsoft.com/office/powerpoint/2010/main" val="88962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46C687-547C-FF55-6E9A-AF757775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latin typeface="+mj-lt"/>
                <a:ea typeface="+mj-ea"/>
                <a:cs typeface="+mj-cs"/>
              </a:rPr>
              <a:t>A Museum is a service Organization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9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ACED-F025-8185-BC09-C99C8318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2406"/>
            <a:ext cx="9871968" cy="1675748"/>
          </a:xfrm>
        </p:spPr>
        <p:txBody>
          <a:bodyPr wrap="square" anchor="ctr">
            <a:normAutofit/>
          </a:bodyPr>
          <a:lstStyle/>
          <a:p>
            <a:r>
              <a:rPr lang="en-US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418079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76E6-14F3-4856-431A-2A132AFE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our service audience?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1CFD-4630-3020-9F3C-F88DEFC6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114" y="1600200"/>
            <a:ext cx="4457700" cy="4054249"/>
          </a:xfrm>
        </p:spPr>
        <p:txBody>
          <a:bodyPr/>
          <a:lstStyle/>
          <a:p>
            <a:r>
              <a:rPr lang="en-US" dirty="0"/>
              <a:t>Five departments</a:t>
            </a:r>
          </a:p>
          <a:p>
            <a:r>
              <a:rPr lang="en-US" dirty="0"/>
              <a:t>Students</a:t>
            </a:r>
          </a:p>
          <a:p>
            <a:r>
              <a:rPr lang="en-US" dirty="0"/>
              <a:t>“Discovery” Majors</a:t>
            </a:r>
          </a:p>
          <a:p>
            <a:r>
              <a:rPr lang="en-US" dirty="0"/>
              <a:t>Faculty/Researchers</a:t>
            </a:r>
          </a:p>
          <a:p>
            <a:r>
              <a:rPr lang="en-US" dirty="0"/>
              <a:t>Alumni/Donors</a:t>
            </a:r>
          </a:p>
          <a:p>
            <a:endParaRPr lang="en-US" dirty="0"/>
          </a:p>
          <a:p>
            <a:r>
              <a:rPr lang="en-US" dirty="0"/>
              <a:t>Physical/Virtual</a:t>
            </a:r>
          </a:p>
        </p:txBody>
      </p:sp>
      <p:pic>
        <p:nvPicPr>
          <p:cNvPr id="3074" name="Picture 2" descr="WE ARE Sculpture-7 1 15-201">
            <a:extLst>
              <a:ext uri="{FF2B5EF4-FFF2-40B4-BE49-F238E27FC236}">
                <a16:creationId xmlns:a16="http://schemas.microsoft.com/office/drawing/2014/main" id="{BDA71FEB-D4BD-FEFD-16C3-CF6BBF24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171" y="145324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5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D02059-ACF5-21DD-7D3A-EC5EC9D5E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89" y="1139639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40BE65-F0A9-8E4A-D989-AD638F48AE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080" y="1139639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9C85C-B19E-6A33-B01C-0DA4F1712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6271" y="1139640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C2E7A-0F38-0F47-DA55-284F1C501D29}"/>
              </a:ext>
            </a:extLst>
          </p:cNvPr>
          <p:cNvSpPr txBox="1"/>
          <p:nvPr/>
        </p:nvSpPr>
        <p:spPr>
          <a:xfrm>
            <a:off x="3425234" y="5855844"/>
            <a:ext cx="533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Where am I?</a:t>
            </a:r>
          </a:p>
        </p:txBody>
      </p:sp>
    </p:spTree>
    <p:extLst>
      <p:ext uri="{BB962C8B-B14F-4D97-AF65-F5344CB8AC3E}">
        <p14:creationId xmlns:p14="http://schemas.microsoft.com/office/powerpoint/2010/main" val="308734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63D38A7-7644-B7CE-1747-8D5B4FD0527F}"/>
              </a:ext>
            </a:extLst>
          </p:cNvPr>
          <p:cNvGrpSpPr/>
          <p:nvPr/>
        </p:nvGrpSpPr>
        <p:grpSpPr>
          <a:xfrm>
            <a:off x="76657" y="717286"/>
            <a:ext cx="8149304" cy="4811674"/>
            <a:chOff x="886595" y="492791"/>
            <a:chExt cx="10126369" cy="5979012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DF4D34B-112C-19D1-0979-2F49EBEBC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863089" y="492791"/>
              <a:ext cx="4514218" cy="49143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BD765A-3E7A-C80D-C1B1-A5235E3C3DD6}"/>
                </a:ext>
              </a:extLst>
            </p:cNvPr>
            <p:cNvSpPr txBox="1"/>
            <p:nvPr/>
          </p:nvSpPr>
          <p:spPr>
            <a:xfrm>
              <a:off x="7932616" y="2799585"/>
              <a:ext cx="3080348" cy="1032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Collections and Research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F3E2D8-0E48-4B0A-CB21-FB850D199306}"/>
                </a:ext>
              </a:extLst>
            </p:cNvPr>
            <p:cNvSpPr txBox="1"/>
            <p:nvPr/>
          </p:nvSpPr>
          <p:spPr>
            <a:xfrm>
              <a:off x="4469672" y="5439202"/>
              <a:ext cx="3301046" cy="1032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Exhibits and Programs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06D3E5-A9DA-43A8-FB93-9C239A2EAC26}"/>
                </a:ext>
              </a:extLst>
            </p:cNvPr>
            <p:cNvSpPr txBox="1"/>
            <p:nvPr/>
          </p:nvSpPr>
          <p:spPr>
            <a:xfrm>
              <a:off x="886595" y="2799585"/>
              <a:ext cx="3301046" cy="1032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Outreach and Education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488D54-8091-0A7F-9587-A4ABB9876AEC}"/>
                </a:ext>
              </a:extLst>
            </p:cNvPr>
            <p:cNvSpPr txBox="1"/>
            <p:nvPr/>
          </p:nvSpPr>
          <p:spPr>
            <a:xfrm>
              <a:off x="5350967" y="612671"/>
              <a:ext cx="1728967" cy="573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Museum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0EF12-DACF-B9C4-1C90-616602E63168}"/>
              </a:ext>
            </a:extLst>
          </p:cNvPr>
          <p:cNvSpPr/>
          <p:nvPr/>
        </p:nvSpPr>
        <p:spPr>
          <a:xfrm>
            <a:off x="8225961" y="382064"/>
            <a:ext cx="3476910" cy="2519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 </a:t>
            </a:r>
            <a:r>
              <a:rPr lang="en-US" sz="3600" b="1" dirty="0"/>
              <a:t>Museum</a:t>
            </a:r>
            <a:r>
              <a:rPr lang="en-US" sz="3600" dirty="0"/>
              <a:t> is a </a:t>
            </a:r>
            <a:r>
              <a:rPr lang="en-US" sz="3600" b="1" dirty="0"/>
              <a:t>Service Organization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A4D729-42A2-323D-F791-D6A827FA8144}"/>
              </a:ext>
            </a:extLst>
          </p:cNvPr>
          <p:cNvSpPr/>
          <p:nvPr/>
        </p:nvSpPr>
        <p:spPr>
          <a:xfrm>
            <a:off x="8225961" y="3777690"/>
            <a:ext cx="3476910" cy="2519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Needs of Audiences &amp; Constituents</a:t>
            </a:r>
            <a:endParaRPr lang="en-US" sz="3600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575626A-4646-3429-4CAE-E16B2B8E6ED4}"/>
              </a:ext>
            </a:extLst>
          </p:cNvPr>
          <p:cNvSpPr/>
          <p:nvPr/>
        </p:nvSpPr>
        <p:spPr>
          <a:xfrm>
            <a:off x="5918959" y="1184920"/>
            <a:ext cx="2581293" cy="870597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6772A37-CF71-EE31-1393-C37B0F521A59}"/>
              </a:ext>
            </a:extLst>
          </p:cNvPr>
          <p:cNvSpPr/>
          <p:nvPr/>
        </p:nvSpPr>
        <p:spPr>
          <a:xfrm rot="5400000">
            <a:off x="9324013" y="2932328"/>
            <a:ext cx="1280804" cy="870597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147E7-2E57-6F11-500C-91ADDBDF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Museum Resources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F783-F826-31AA-E8BB-529A87A9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64" y="2845522"/>
            <a:ext cx="4671622" cy="39485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Research Collections </a:t>
            </a:r>
          </a:p>
          <a:p>
            <a:r>
              <a:rPr lang="en-US" sz="3200" dirty="0"/>
              <a:t>&gt;19,000 objects representing PSU-EMS research</a:t>
            </a:r>
          </a:p>
          <a:p>
            <a:r>
              <a:rPr lang="en-US" sz="3200" dirty="0"/>
              <a:t>Earth Materials, History of Technology, Synthetic Materials (+)</a:t>
            </a:r>
          </a:p>
          <a:p>
            <a:r>
              <a:rPr lang="en-US" sz="3200" dirty="0" err="1"/>
              <a:t>Steidle</a:t>
            </a:r>
            <a:r>
              <a:rPr lang="en-US" sz="3200" dirty="0"/>
              <a:t> Collection of Industrial 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FEEAD-4050-30E3-B8D7-38B4AF0817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023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8721-0360-6F90-7049-7BECA477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09B82B92-2E58-59BA-9C51-43DD4CFE0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2" y="87608"/>
            <a:ext cx="6894759" cy="339067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B4FA31-6648-1D4D-BD77-876BD67F43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910" y="87608"/>
            <a:ext cx="5019799" cy="3713804"/>
          </a:xfrm>
          <a:prstGeom prst="rect">
            <a:avLst/>
          </a:prstGeom>
        </p:spPr>
      </p:pic>
      <p:pic>
        <p:nvPicPr>
          <p:cNvPr id="7" name="Picture 6" descr="A painting of a tree next to a tunnel&#10;&#10;Description automatically generated">
            <a:extLst>
              <a:ext uri="{FF2B5EF4-FFF2-40B4-BE49-F238E27FC236}">
                <a16:creationId xmlns:a16="http://schemas.microsoft.com/office/drawing/2014/main" id="{3FB9368F-1450-B4CF-3582-8BC2FE12C1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06" y="3658398"/>
            <a:ext cx="3712073" cy="2737654"/>
          </a:xfrm>
          <a:prstGeom prst="rect">
            <a:avLst/>
          </a:prstGeom>
        </p:spPr>
      </p:pic>
      <p:pic>
        <p:nvPicPr>
          <p:cNvPr id="9" name="Picture 8" descr="A group of different shaped stones&#10;&#10;Description automatically generated">
            <a:extLst>
              <a:ext uri="{FF2B5EF4-FFF2-40B4-BE49-F238E27FC236}">
                <a16:creationId xmlns:a16="http://schemas.microsoft.com/office/drawing/2014/main" id="{83CF4692-94DE-8470-387A-6908410E44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910" y="3932170"/>
            <a:ext cx="5134146" cy="1604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625DDC-8F70-80EB-1A94-20A6C054CD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579" y="3658398"/>
            <a:ext cx="3230270" cy="2737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E9F199-95B5-7219-6FBD-78B085F7E0E6}"/>
              </a:ext>
            </a:extLst>
          </p:cNvPr>
          <p:cNvSpPr txBox="1"/>
          <p:nvPr/>
        </p:nvSpPr>
        <p:spPr>
          <a:xfrm>
            <a:off x="1159348" y="2965570"/>
            <a:ext cx="2251857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Global Scope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0D5C2-3FB1-8EE4-3031-DF5E3D1D7F2A}"/>
              </a:ext>
            </a:extLst>
          </p:cNvPr>
          <p:cNvSpPr txBox="1"/>
          <p:nvPr/>
        </p:nvSpPr>
        <p:spPr>
          <a:xfrm>
            <a:off x="7003135" y="3308970"/>
            <a:ext cx="34956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Research Collections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243A0-E3C2-F812-BAEE-CA7414569BE0}"/>
              </a:ext>
            </a:extLst>
          </p:cNvPr>
          <p:cNvSpPr txBox="1"/>
          <p:nvPr/>
        </p:nvSpPr>
        <p:spPr>
          <a:xfrm>
            <a:off x="289007" y="6231265"/>
            <a:ext cx="421181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Art, Science, and Industry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DF1EE-DBA0-B710-5780-F4193A47112A}"/>
              </a:ext>
            </a:extLst>
          </p:cNvPr>
          <p:cNvSpPr txBox="1"/>
          <p:nvPr/>
        </p:nvSpPr>
        <p:spPr>
          <a:xfrm>
            <a:off x="7201849" y="5436516"/>
            <a:ext cx="4790207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History of Technology and Teaching</a:t>
            </a:r>
          </a:p>
        </p:txBody>
      </p:sp>
    </p:spTree>
    <p:extLst>
      <p:ext uri="{BB962C8B-B14F-4D97-AF65-F5344CB8AC3E}">
        <p14:creationId xmlns:p14="http://schemas.microsoft.com/office/powerpoint/2010/main" val="357624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147E7-2E57-6F11-500C-91ADDBDF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Museum Resources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F783-F826-31AA-E8BB-529A87A9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78" y="2609133"/>
            <a:ext cx="5070346" cy="403089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Digital Resources</a:t>
            </a:r>
          </a:p>
          <a:p>
            <a:pPr lvl="1"/>
            <a:r>
              <a:rPr lang="en-US" sz="3200" dirty="0" err="1"/>
              <a:t>Steidle</a:t>
            </a:r>
            <a:r>
              <a:rPr lang="en-US" sz="3200" dirty="0"/>
              <a:t> Collection of Industrial Art</a:t>
            </a:r>
          </a:p>
          <a:p>
            <a:pPr lvl="1"/>
            <a:r>
              <a:rPr lang="en-US" sz="3200" dirty="0"/>
              <a:t>(Future) Earth &amp; Synthetic Materials Collection</a:t>
            </a:r>
          </a:p>
          <a:p>
            <a:pPr lvl="1"/>
            <a:r>
              <a:rPr lang="en-US" sz="3200" dirty="0"/>
              <a:t>(Future) K-12 Educational modules</a:t>
            </a:r>
          </a:p>
          <a:p>
            <a:pPr lvl="1"/>
            <a:r>
              <a:rPr lang="en-US" sz="3200" dirty="0"/>
              <a:t>More?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7BAB6-83B8-B31C-900C-B880D1A3E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078" y="137681"/>
            <a:ext cx="6653922" cy="65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99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147E7-2E57-6F11-500C-91ADDBDF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Museum Resources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F783-F826-31AA-E8BB-529A87A9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Physical exhibits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OR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“Experiential, immersive, object-based informal science learning”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AA8BB-47D4-D847-CBA7-AD63126941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44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147E7-2E57-6F11-500C-91ADDBDF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Museum Resources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F783-F826-31AA-E8BB-529A87A9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50485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Events and Outreach Activities</a:t>
            </a:r>
          </a:p>
          <a:p>
            <a:pPr lvl="1"/>
            <a:r>
              <a:rPr lang="en-US" sz="2800" dirty="0"/>
              <a:t>State College 4</a:t>
            </a:r>
            <a:r>
              <a:rPr lang="en-US" sz="2800" baseline="30000" dirty="0"/>
              <a:t>th</a:t>
            </a:r>
            <a:r>
              <a:rPr lang="en-US" sz="2800" dirty="0"/>
              <a:t> Graders (yes, all of them)</a:t>
            </a:r>
          </a:p>
          <a:p>
            <a:pPr lvl="1"/>
            <a:r>
              <a:rPr lang="en-US" sz="2800" dirty="0"/>
              <a:t>Museum consortium events that amplify reach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9B5CD-B2B9-EF71-EA99-FB130DC06D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150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147E7-2E57-6F11-500C-91ADDBDF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Museum Resources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F783-F826-31AA-E8BB-529A87A9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Broader Impacts</a:t>
            </a:r>
          </a:p>
          <a:p>
            <a:pPr lvl="1"/>
            <a:r>
              <a:rPr lang="en-US" dirty="0"/>
              <a:t>Public programming and </a:t>
            </a:r>
            <a:r>
              <a:rPr lang="en-US" dirty="0" err="1"/>
              <a:t>SciComm</a:t>
            </a:r>
            <a:endParaRPr lang="en-US" dirty="0"/>
          </a:p>
          <a:p>
            <a:pPr lvl="1"/>
            <a:r>
              <a:rPr lang="en-US" dirty="0"/>
              <a:t>Storyline development</a:t>
            </a:r>
          </a:p>
          <a:p>
            <a:pPr lvl="1"/>
            <a:r>
              <a:rPr lang="en-US" dirty="0"/>
              <a:t>Exhibit Design and fabrication</a:t>
            </a:r>
          </a:p>
          <a:p>
            <a:pPr lvl="1"/>
            <a:r>
              <a:rPr lang="en-US" dirty="0"/>
              <a:t>Audience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&gt;4000 visitors per year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41987-C529-EDCE-17AD-96BFC936A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5061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99DA5-EA7F-EC75-93BE-5F9C8C7D36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78776-2F1B-4AB0-19D8-B4C5810A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What services can we provide?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A923-D841-1BF7-6875-3EF2FE4D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8" y="2265037"/>
            <a:ext cx="4377601" cy="4324022"/>
          </a:xfrm>
        </p:spPr>
        <p:txBody>
          <a:bodyPr>
            <a:normAutofit/>
          </a:bodyPr>
          <a:lstStyle/>
          <a:p>
            <a:r>
              <a:rPr lang="en-US" dirty="0"/>
              <a:t>Exhibit/Curriculum integration</a:t>
            </a:r>
          </a:p>
          <a:p>
            <a:r>
              <a:rPr lang="en-US" dirty="0"/>
              <a:t>Broader Impact projects</a:t>
            </a:r>
          </a:p>
          <a:p>
            <a:r>
              <a:rPr lang="en-US" dirty="0"/>
              <a:t>Repository agreements</a:t>
            </a:r>
          </a:p>
          <a:p>
            <a:r>
              <a:rPr lang="en-US" dirty="0" err="1"/>
              <a:t>SciComm</a:t>
            </a:r>
            <a:r>
              <a:rPr lang="en-US" dirty="0"/>
              <a:t> experiences</a:t>
            </a:r>
          </a:p>
          <a:p>
            <a:r>
              <a:rPr lang="en-US" dirty="0"/>
              <a:t>Experiential learning</a:t>
            </a:r>
          </a:p>
          <a:p>
            <a:r>
              <a:rPr lang="en-US" dirty="0"/>
              <a:t>Flexible platform to “try stuff out” in a physical space</a:t>
            </a:r>
          </a:p>
        </p:txBody>
      </p:sp>
    </p:spTree>
    <p:extLst>
      <p:ext uri="{BB962C8B-B14F-4D97-AF65-F5344CB8AC3E}">
        <p14:creationId xmlns:p14="http://schemas.microsoft.com/office/powerpoint/2010/main" val="260659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A03546-100B-89EE-E054-CA57A47E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22406"/>
            <a:ext cx="9871968" cy="1675748"/>
          </a:xfrm>
        </p:spPr>
        <p:txBody>
          <a:bodyPr wrap="square" anchor="ctr">
            <a:normAutofit/>
          </a:bodyPr>
          <a:lstStyle/>
          <a:p>
            <a:r>
              <a:rPr lang="en-US">
                <a:latin typeface="Rockwell"/>
                <a:ea typeface="ＭＳ Ｐゴシック"/>
              </a:rPr>
              <a:t>Introduction of New Hires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2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472B7-0332-9F5A-64BD-DFE09C86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84C6-6EDD-FE5C-7DBC-E9805FC7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41" y="1667436"/>
            <a:ext cx="6102825" cy="473279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The EMS Museum &amp; Art Gallery</a:t>
            </a:r>
          </a:p>
          <a:p>
            <a:pPr marL="457200" lvl="1" indent="0">
              <a:buNone/>
            </a:pPr>
            <a:r>
              <a:rPr lang="en-US" dirty="0"/>
              <a:t>6 </a:t>
            </a:r>
            <a:r>
              <a:rPr lang="en-US" dirty="0" err="1"/>
              <a:t>Deike</a:t>
            </a:r>
            <a:r>
              <a:rPr lang="en-US" dirty="0"/>
              <a:t> (ground floor)</a:t>
            </a:r>
          </a:p>
          <a:p>
            <a:pPr marL="457200" lvl="1" indent="0">
              <a:buNone/>
            </a:pPr>
            <a:r>
              <a:rPr lang="en-US" dirty="0"/>
              <a:t>M-W-F 10-5; T-Th 1030-430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Chris Widga (director)</a:t>
            </a:r>
          </a:p>
          <a:p>
            <a:pPr marL="457200" lvl="1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cxw5766@psu.edu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408 </a:t>
            </a:r>
            <a:r>
              <a:rPr lang="en-US" dirty="0" err="1"/>
              <a:t>Deike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Patti Wood Finkle (curator)</a:t>
            </a:r>
          </a:p>
          <a:p>
            <a:pPr marL="457200" lvl="1" indent="0">
              <a:buNone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pwf5120@psu.edu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Center for Education, Research, and Collections (CERC)</a:t>
            </a:r>
          </a:p>
          <a:p>
            <a:pPr marL="457200" lvl="1" indent="0">
              <a:buNone/>
            </a:pPr>
            <a:r>
              <a:rPr lang="en-US" dirty="0"/>
              <a:t>Special Services Building (</a:t>
            </a:r>
            <a:r>
              <a:rPr lang="en-US" i="1" dirty="0" err="1"/>
              <a:t>en</a:t>
            </a:r>
            <a:r>
              <a:rPr lang="en-US" i="1" dirty="0"/>
              <a:t> route </a:t>
            </a:r>
            <a:r>
              <a:rPr lang="en-US" dirty="0"/>
              <a:t>to airport)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394F2-4110-860B-B8F5-8BB35D1035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266" y="1"/>
            <a:ext cx="5598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77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6AB9-AB9D-AF27-E0BF-0675DE98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44" y="2855089"/>
            <a:ext cx="8262395" cy="1143000"/>
          </a:xfrm>
        </p:spPr>
        <p:txBody>
          <a:bodyPr/>
          <a:lstStyle/>
          <a:p>
            <a:r>
              <a:rPr lang="en-US" sz="5400" dirty="0">
                <a:latin typeface="Rockwell"/>
                <a:ea typeface="ＭＳ Ｐゴシック"/>
              </a:rPr>
              <a:t>Sustainability – Tim White</a:t>
            </a:r>
          </a:p>
        </p:txBody>
      </p:sp>
    </p:spTree>
    <p:extLst>
      <p:ext uri="{BB962C8B-B14F-4D97-AF65-F5344CB8AC3E}">
        <p14:creationId xmlns:p14="http://schemas.microsoft.com/office/powerpoint/2010/main" val="4192354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University Libraries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Linda Musser, Head of the </a:t>
            </a:r>
          </a:p>
          <a:p>
            <a:r>
              <a:rPr lang="en-US" dirty="0"/>
              <a:t>Fletcher L. Byrom Earth and Mineral Sciences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05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5954-269E-3F42-475D-BA323B78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74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0" i="1" dirty="0">
                <a:effectLst/>
              </a:rPr>
              <a:t> </a:t>
            </a:r>
            <a:r>
              <a:rPr lang="en-US" b="0" dirty="0">
                <a:effectLst/>
              </a:rPr>
              <a:t>University Libraries’ 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A74A-31D5-96B4-5900-0E844D8C8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73749"/>
            <a:ext cx="5384800" cy="415241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The Libraries seek to inspire intellectual discovery and learning </a:t>
            </a:r>
            <a:r>
              <a:rPr lang="en-US" b="0" i="0" dirty="0">
                <a:effectLst/>
              </a:rPr>
              <a:t>through robust information resources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0" i="0" dirty="0">
                <a:effectLst/>
              </a:rPr>
              <a:t>and academic collaborations in teaching and research that connect the Penn State community and citizens of Pennsylvania to the world of knowledge and new ideas.</a:t>
            </a:r>
          </a:p>
        </p:txBody>
      </p:sp>
      <p:pic>
        <p:nvPicPr>
          <p:cNvPr id="5" name="Picture 4" descr="Three neatly stacked books">
            <a:extLst>
              <a:ext uri="{FF2B5EF4-FFF2-40B4-BE49-F238E27FC236}">
                <a16:creationId xmlns:a16="http://schemas.microsoft.com/office/drawing/2014/main" id="{58B3A671-71BF-3842-A586-FE54E5EBA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197600" y="1973749"/>
            <a:ext cx="5384800" cy="4152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668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7ECC-2857-8243-A171-69455883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74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Quick Facts about the PSU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F6AD-D08E-9F0C-7432-A1D40FD34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73749"/>
            <a:ext cx="5384800" cy="415241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We have large and diverse collections, nearly 9 million titles.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There is a library at every PSU campus.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PSUL is home to: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University Archives,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Records Management,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Media and Technology,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Adaptive Technology,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Penn State Press,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 Center for the Book,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Center for Black Digital Research,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Teaching and Learning with Technology.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As a land grant, we serve the public as well as the PSU community.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pic>
        <p:nvPicPr>
          <p:cNvPr id="7" name="Picture 6" descr="Pattee Library&#10;">
            <a:extLst>
              <a:ext uri="{FF2B5EF4-FFF2-40B4-BE49-F238E27FC236}">
                <a16:creationId xmlns:a16="http://schemas.microsoft.com/office/drawing/2014/main" id="{8D8B4093-2AED-A974-04A0-9837E3AAD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6197600" y="1973749"/>
            <a:ext cx="5384800" cy="4152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190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31F8-C42E-4627-F08F-F825DA93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74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Quick Facts about the EMS Library</a:t>
            </a:r>
          </a:p>
        </p:txBody>
      </p:sp>
      <p:pic>
        <p:nvPicPr>
          <p:cNvPr id="7" name="Picture 6" descr="A group of rocks stacked in a garden&#10;&#10;Description automatically generated">
            <a:extLst>
              <a:ext uri="{FF2B5EF4-FFF2-40B4-BE49-F238E27FC236}">
                <a16:creationId xmlns:a16="http://schemas.microsoft.com/office/drawing/2014/main" id="{0FD31EEC-6A01-5BBE-DEE9-5FF2CE6C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51" y="1973748"/>
            <a:ext cx="3114311" cy="415241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6E54-B9AB-2BF1-5353-D07507C29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6571" y="2200256"/>
            <a:ext cx="7234620" cy="12476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EMS Library is administratively part of the University Libraries but based in the College of EMS.</a:t>
            </a:r>
          </a:p>
          <a:p>
            <a:r>
              <a:rPr lang="en-US" dirty="0"/>
              <a:t>Located in 105 Deike Building, above EMS Museum</a:t>
            </a:r>
          </a:p>
        </p:txBody>
      </p:sp>
      <p:pic>
        <p:nvPicPr>
          <p:cNvPr id="9" name="Picture 8" descr="A desk in a library&#10;&#10;Description automatically generated">
            <a:extLst>
              <a:ext uri="{FF2B5EF4-FFF2-40B4-BE49-F238E27FC236}">
                <a16:creationId xmlns:a16="http://schemas.microsoft.com/office/drawing/2014/main" id="{A563075F-AB59-CA2D-FE68-76A42F1C8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880" y="3636580"/>
            <a:ext cx="4134069" cy="3100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1D61E-3F04-728E-A32B-D3BE0DE95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26" y="3686052"/>
            <a:ext cx="3313776" cy="2060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70D6A-8EA8-249F-66DA-749EBD0C92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634" y="5360501"/>
            <a:ext cx="804863" cy="1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73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1">
            <a:extLst>
              <a:ext uri="{FF2B5EF4-FFF2-40B4-BE49-F238E27FC236}">
                <a16:creationId xmlns:a16="http://schemas.microsoft.com/office/drawing/2014/main" id="{2AA3D59A-113E-8317-AD9F-96277CAA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5969" y="748971"/>
            <a:ext cx="10972800" cy="839874"/>
          </a:xfrm>
        </p:spPr>
        <p:txBody>
          <a:bodyPr/>
          <a:lstStyle/>
          <a:p>
            <a:r>
              <a:rPr lang="en-US" dirty="0"/>
              <a:t>EMS Library – Services and Staff</a:t>
            </a:r>
          </a:p>
        </p:txBody>
      </p:sp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981487AB-3144-062E-ACBE-4A8E6F468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6190593" cy="42973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Course reserves – we purchase textbooks and prepare e-reserves</a:t>
            </a:r>
          </a:p>
          <a:p>
            <a:r>
              <a:rPr lang="en-US" dirty="0"/>
              <a:t>Collections -purchase items relevant to EMS needs and interests</a:t>
            </a:r>
          </a:p>
          <a:p>
            <a:r>
              <a:rPr lang="en-US" dirty="0"/>
              <a:t>Interlibrary loan - borrowing from other libraries</a:t>
            </a:r>
          </a:p>
          <a:p>
            <a:r>
              <a:rPr lang="en-US" dirty="0"/>
              <a:t>Equipment to loan  - laptops,  headphones, etc.</a:t>
            </a:r>
          </a:p>
          <a:p>
            <a:r>
              <a:rPr lang="en-US" dirty="0"/>
              <a:t>What the Libraries Can Do For You (staff outreach program)</a:t>
            </a:r>
          </a:p>
          <a:p>
            <a:r>
              <a:rPr lang="en-US" dirty="0"/>
              <a:t>Expertise – Ask-a-Librarian service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783E3D-7AAC-10A0-F928-2A2F9BA7A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6827" y="6182966"/>
            <a:ext cx="5108027" cy="639762"/>
          </a:xfrm>
        </p:spPr>
        <p:txBody>
          <a:bodyPr>
            <a:normAutofit/>
          </a:bodyPr>
          <a:lstStyle/>
          <a:p>
            <a:r>
              <a:rPr lang="en-US" sz="2000" b="0" dirty="0"/>
              <a:t>Liz Long, Aaron Procious, and Megan Fletcher</a:t>
            </a:r>
          </a:p>
        </p:txBody>
      </p:sp>
      <p:pic>
        <p:nvPicPr>
          <p:cNvPr id="2050" name="Picture 2" descr="A person and person standing next to a counter&#10;&#10;Description automatically generated">
            <a:extLst>
              <a:ext uri="{FF2B5EF4-FFF2-40B4-BE49-F238E27FC236}">
                <a16:creationId xmlns:a16="http://schemas.microsoft.com/office/drawing/2014/main" id="{19B226BD-67CB-C234-B300-1E8692A8D29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241570" y="1828800"/>
            <a:ext cx="3370333" cy="44958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18153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1">
            <a:extLst>
              <a:ext uri="{FF2B5EF4-FFF2-40B4-BE49-F238E27FC236}">
                <a16:creationId xmlns:a16="http://schemas.microsoft.com/office/drawing/2014/main" id="{2AA3D59A-113E-8317-AD9F-96277CAA69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4033" y="816082"/>
            <a:ext cx="3943678" cy="77782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EMSL Spaces</a:t>
            </a:r>
          </a:p>
        </p:txBody>
      </p:sp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981487AB-3144-062E-ACBE-4A8E6F46888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34033" y="1765741"/>
            <a:ext cx="4662654" cy="2606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VR and One Button Studio</a:t>
            </a:r>
          </a:p>
          <a:p>
            <a:r>
              <a:rPr lang="en-US" dirty="0"/>
              <a:t>Interview space</a:t>
            </a:r>
          </a:p>
          <a:p>
            <a:r>
              <a:rPr lang="en-US" dirty="0"/>
              <a:t>Group study rooms</a:t>
            </a:r>
          </a:p>
          <a:p>
            <a:r>
              <a:rPr lang="en-US" dirty="0"/>
              <a:t>Computer lab</a:t>
            </a:r>
          </a:p>
          <a:p>
            <a:r>
              <a:rPr lang="en-US" dirty="0"/>
              <a:t>Quiet and group study spaces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ECE458-2212-F6AD-F695-B7B3AC34BC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33" y="4883538"/>
            <a:ext cx="4788112" cy="18468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9C8213-0E3C-A6F7-9586-0E40B5277F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668" y="816082"/>
            <a:ext cx="1896816" cy="31879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673850-91F6-0C09-0FFE-1B994295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152" y="4541605"/>
            <a:ext cx="1641076" cy="21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E39AE9-EFEF-E7FF-D629-85C886376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034" y="1034998"/>
            <a:ext cx="2969009" cy="2969009"/>
          </a:xfrm>
          <a:prstGeom prst="rect">
            <a:avLst/>
          </a:prstGeom>
        </p:spPr>
      </p:pic>
      <p:pic>
        <p:nvPicPr>
          <p:cNvPr id="26" name="Picture 25" descr="A desk in a library&#10;&#10;Description automatically generated">
            <a:extLst>
              <a:ext uri="{FF2B5EF4-FFF2-40B4-BE49-F238E27FC236}">
                <a16:creationId xmlns:a16="http://schemas.microsoft.com/office/drawing/2014/main" id="{54C8D2C0-CE4F-C34A-7A75-1271C43E58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304" y="4326223"/>
            <a:ext cx="2901420" cy="21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1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E2F6-9189-4DC3-8D8D-FFD98293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Support Research and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A1CD8-D43C-3519-191D-58E5C53BD0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Subject and course guides</a:t>
            </a:r>
          </a:p>
          <a:p>
            <a:r>
              <a:rPr lang="en-US" dirty="0"/>
              <a:t>Instruction on information resources and use</a:t>
            </a:r>
          </a:p>
          <a:p>
            <a:r>
              <a:rPr lang="en-US" dirty="0"/>
              <a:t>Institutional repository (ScholarSphere)</a:t>
            </a:r>
          </a:p>
          <a:p>
            <a:r>
              <a:rPr lang="en-US" dirty="0"/>
              <a:t>Copyright support</a:t>
            </a:r>
          </a:p>
          <a:p>
            <a:r>
              <a:rPr lang="en-US" dirty="0"/>
              <a:t>Open publishing – OAER as well as Read-and-publish agreements</a:t>
            </a:r>
          </a:p>
          <a:p>
            <a:r>
              <a:rPr lang="en-US" dirty="0"/>
              <a:t>Data and textual analysis</a:t>
            </a:r>
          </a:p>
          <a:p>
            <a:r>
              <a:rPr lang="en-US" dirty="0"/>
              <a:t>Data management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B0308-7314-A67A-65B7-89BBAB21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2" y="2468951"/>
            <a:ext cx="3925021" cy="224379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D348B0-171E-10DD-99EF-F14C7DF83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344" y="5226278"/>
            <a:ext cx="4542111" cy="101529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6833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C531C-0C93-6169-78CD-1F2C4B8B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Partnerships to support </a:t>
            </a:r>
            <a:r>
              <a:rPr lang="en-US" dirty="0">
                <a:solidFill>
                  <a:srgbClr val="242424"/>
                </a:solidFill>
                <a:latin typeface="Aptos" panose="020B0004020202020204" pitchFamily="34" charset="0"/>
              </a:rPr>
              <a:t>s</a:t>
            </a:r>
            <a:r>
              <a:rPr lang="en-US" b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tudents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B9097-AD2E-F655-0EFA-0ED0353E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11599"/>
            <a:ext cx="7325710" cy="40145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We employ students.</a:t>
            </a:r>
          </a:p>
          <a:p>
            <a:r>
              <a:rPr lang="en-US" dirty="0"/>
              <a:t>We offer student scholarships.</a:t>
            </a:r>
          </a:p>
          <a:p>
            <a:r>
              <a:rPr lang="en-US" dirty="0"/>
              <a:t>We offer internships and assistantships.</a:t>
            </a:r>
          </a:p>
          <a:p>
            <a:r>
              <a:rPr lang="en-US" dirty="0"/>
              <a:t>We offer awards for undergraduate student research.</a:t>
            </a:r>
          </a:p>
          <a:p>
            <a:r>
              <a:rPr lang="en-US" dirty="0"/>
              <a:t>Graduate student mixer</a:t>
            </a:r>
          </a:p>
          <a:p>
            <a:r>
              <a:rPr lang="en-US" dirty="0"/>
              <a:t>Graduate student writing retreat</a:t>
            </a:r>
          </a:p>
          <a:p>
            <a:r>
              <a:rPr lang="en-US" dirty="0"/>
              <a:t>Finals week De-Stress Fest.</a:t>
            </a:r>
          </a:p>
          <a:p>
            <a:r>
              <a:rPr lang="en-US" dirty="0"/>
              <a:t>Cub pantry (a subsidiary of Lion’s Pantry)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07892-A917-DED4-EE61-635AD31F4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233" y="1886526"/>
            <a:ext cx="3191696" cy="2818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5176B-2D50-E929-7B2F-BEAC2A7FC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973" y="4567925"/>
            <a:ext cx="2184673" cy="205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2042A4-1CC4-3689-921E-817486952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163" y="4875243"/>
            <a:ext cx="2358766" cy="17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Staff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87855"/>
              </p:ext>
            </p:extLst>
          </p:nvPr>
        </p:nvGraphicFramePr>
        <p:xfrm>
          <a:off x="775854" y="1468046"/>
          <a:ext cx="10640292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764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3546764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3546764">
                  <a:extLst>
                    <a:ext uri="{9D8B030D-6E8A-4147-A177-3AD203B41FA5}">
                      <a16:colId xmlns:a16="http://schemas.microsoft.com/office/drawing/2014/main" val="1524323486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Associate Dean for Undergraduate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Education 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Earth and</a:t>
                      </a:r>
                      <a:endParaRPr lang="en-US" sz="2000" dirty="0"/>
                    </a:p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Environmental Systems Institute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Energy Institute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Julianne Mortimore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Kayla Pedmo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Ava Lee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Jessica </a:t>
                      </a: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Fetchko</a:t>
                      </a: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Yashika Gupta</a:t>
                      </a:r>
                    </a:p>
                    <a:p>
                      <a:pPr lvl="0" algn="ctr">
                        <a:buNone/>
                      </a:pP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Aime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Jones</a:t>
                      </a:r>
                    </a:p>
                    <a:p>
                      <a:pPr lvl="0" algn="ctr">
                        <a:buNone/>
                      </a:pP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938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0F3A-0F17-A7F1-5BD8-E4251B25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0748"/>
            <a:ext cx="10972800" cy="76013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dirty="0"/>
              <a:t>More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EEC5A-5070-D740-10A1-1B8A06155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73749"/>
            <a:ext cx="4656083" cy="41524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Events related to other cultures and customs – Diwali, Lunar New Year, etc.</a:t>
            </a:r>
          </a:p>
          <a:p>
            <a:r>
              <a:rPr lang="en-US" dirty="0"/>
              <a:t>EMS Reads </a:t>
            </a:r>
          </a:p>
          <a:p>
            <a:r>
              <a:rPr lang="en-US" dirty="0"/>
              <a:t>TEEMS</a:t>
            </a:r>
          </a:p>
          <a:p>
            <a:r>
              <a:rPr lang="en-US" dirty="0"/>
              <a:t>NSO space</a:t>
            </a:r>
          </a:p>
          <a:p>
            <a:r>
              <a:rPr lang="en-US" dirty="0"/>
              <a:t>EMS Museum</a:t>
            </a:r>
          </a:p>
          <a:p>
            <a:r>
              <a:rPr lang="en-US" dirty="0"/>
              <a:t>EMS committees</a:t>
            </a:r>
          </a:p>
        </p:txBody>
      </p:sp>
      <p:pic>
        <p:nvPicPr>
          <p:cNvPr id="5" name="Picture 4" descr="A table with a red tablecloth&#10;&#10;Description automatically generated">
            <a:extLst>
              <a:ext uri="{FF2B5EF4-FFF2-40B4-BE49-F238E27FC236}">
                <a16:creationId xmlns:a16="http://schemas.microsoft.com/office/drawing/2014/main" id="{AC5344FF-A208-32F4-CC7E-6217D25B7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96000" y="2172669"/>
            <a:ext cx="4346097" cy="335143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864A2-E186-20C3-1520-B89433DCF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010" y="5267114"/>
            <a:ext cx="4356100" cy="1289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540AF-63E5-2B55-072B-AE1A759819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667" y="4395921"/>
            <a:ext cx="2500822" cy="2093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7F1453-D0D3-5574-D07A-1ECE113D2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545" y="887062"/>
            <a:ext cx="2647269" cy="1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68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5954-269E-3F42-475D-BA323B78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Potential future collaborations?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A74A-31D5-96B4-5900-0E844D8C8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Libraries seek to inspire intellectual discovery and learning 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through robust information resources 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and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academic collaborations in teaching and research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that connect the Penn State community and citizens of Pennsylvania to the world of knowledge and new ideas.</a:t>
            </a:r>
          </a:p>
          <a:p>
            <a:pPr marL="0" indent="0" algn="r">
              <a:buNone/>
            </a:pPr>
            <a:r>
              <a:rPr lang="en-US" sz="2400" i="1" dirty="0">
                <a:solidFill>
                  <a:srgbClr val="000000"/>
                </a:solidFill>
                <a:latin typeface="Lato" panose="020F0502020204030203" pitchFamily="34" charset="0"/>
              </a:rPr>
              <a:t>-- Mission statement of the University Libraries</a:t>
            </a:r>
            <a:endParaRPr lang="en-US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5858B-FBE4-A6A3-67A9-17D33578819D}"/>
              </a:ext>
            </a:extLst>
          </p:cNvPr>
          <p:cNvSpPr txBox="1"/>
          <p:nvPr/>
        </p:nvSpPr>
        <p:spPr>
          <a:xfrm>
            <a:off x="3541986" y="6165751"/>
            <a:ext cx="620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contact information: </a:t>
            </a:r>
            <a:r>
              <a:rPr lang="en-US" dirty="0">
                <a:hlinkClick r:id="rId2"/>
              </a:rPr>
              <a:t>lindamusser@psu.edu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07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FA3E-7D6B-C658-9B79-E04C8740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82D8A2-3653-3300-9DBD-B3ECBB62DABB}"/>
              </a:ext>
            </a:extLst>
          </p:cNvPr>
          <p:cNvSpPr txBox="1"/>
          <p:nvPr/>
        </p:nvSpPr>
        <p:spPr>
          <a:xfrm>
            <a:off x="1705992" y="2363679"/>
            <a:ext cx="8780016" cy="21306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ckwell" panose="02060603020205020403" pitchFamily="18" charset="0"/>
              </a:rPr>
              <a:t>Please join us in the EMS Museum and Art Gallery for drinks and appetizers following the meeting!</a:t>
            </a:r>
          </a:p>
        </p:txBody>
      </p:sp>
    </p:spTree>
    <p:extLst>
      <p:ext uri="{BB962C8B-B14F-4D97-AF65-F5344CB8AC3E}">
        <p14:creationId xmlns:p14="http://schemas.microsoft.com/office/powerpoint/2010/main" val="138089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Staff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15648"/>
              </p:ext>
            </p:extLst>
          </p:nvPr>
        </p:nvGraphicFramePr>
        <p:xfrm>
          <a:off x="842818" y="1468046"/>
          <a:ext cx="10506363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121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3502121">
                  <a:extLst>
                    <a:ext uri="{9D8B030D-6E8A-4147-A177-3AD203B41FA5}">
                      <a16:colId xmlns:a16="http://schemas.microsoft.com/office/drawing/2014/main" val="3536853440"/>
                    </a:ext>
                  </a:extLst>
                </a:gridCol>
                <a:gridCol w="3502121">
                  <a:extLst>
                    <a:ext uri="{9D8B030D-6E8A-4147-A177-3AD203B41FA5}">
                      <a16:colId xmlns:a16="http://schemas.microsoft.com/office/drawing/2014/main" val="3686043107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Energy and Mineral Engineering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Geosciences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Materials Science and Engineering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Carmel </a:t>
                      </a: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Kamens</a:t>
                      </a: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Diane Herr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Joann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a Maatta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Lan Ziegler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Jennifer Houser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Laura Rush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Sara Peterson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Dustin Spicer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9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Postdocs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52740"/>
              </p:ext>
            </p:extLst>
          </p:nvPr>
        </p:nvGraphicFramePr>
        <p:xfrm>
          <a:off x="467206" y="1524086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24323486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Earth and</a:t>
                      </a:r>
                      <a:r>
                        <a:rPr lang="en-US" sz="2000" b="1" i="0" u="none" strike="noStrike" noProof="0" dirty="0">
                          <a:solidFill>
                            <a:schemeClr val="lt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Environmental Systems Institute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Energy Institute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Geography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Susan </a:t>
                      </a: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Kotikot</a:t>
                      </a: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Sai Liu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Halie </a:t>
                      </a: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Kampman</a:t>
                      </a: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Postdocs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23207"/>
              </p:ext>
            </p:extLst>
          </p:nvPr>
        </p:nvGraphicFramePr>
        <p:xfrm>
          <a:off x="467206" y="1524086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52432348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53685344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686043107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Geosciences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Materials Science and Engineering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Meteorology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Gabriela </a:t>
                      </a: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Chiquito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Gesualdo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Xiwei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Guo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Ellen Olsen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Anna Waldeck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Ophélie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 Michele Karen Mcintosh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Donggeon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 Kim</a:t>
                      </a: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Guo-Dong Zhao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Fei Yang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Kena Zhang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Jadupati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Nag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Nigel Lee En Hew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Shixian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Zhang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Gill-Ran Jeong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Yunsong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Liu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Yueqi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Jiang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42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Faculty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28331"/>
              </p:ext>
            </p:extLst>
          </p:nvPr>
        </p:nvGraphicFramePr>
        <p:xfrm>
          <a:off x="678873" y="1450003"/>
          <a:ext cx="10972800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Associate Dean for Undergraduate Education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Earth and Environmental Systems Institute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Geography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Kevin Haworth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Jingchun Chen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Femeena Pandara Valappil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Lidiia Iavorivska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Daniela Aiello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Belén Norona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Zhenlong</a:t>
                      </a: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 Li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Victoria Nimmo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3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75E-B225-51B1-E9DF-9506EA42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ea typeface="ＭＳ Ｐゴシック"/>
              </a:rPr>
              <a:t>New Faculty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21467-8163-F446-46E8-747F68C01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630131"/>
              </p:ext>
            </p:extLst>
          </p:nvPr>
        </p:nvGraphicFramePr>
        <p:xfrm>
          <a:off x="678873" y="1450003"/>
          <a:ext cx="10832092" cy="392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023">
                  <a:extLst>
                    <a:ext uri="{9D8B030D-6E8A-4147-A177-3AD203B41FA5}">
                      <a16:colId xmlns:a16="http://schemas.microsoft.com/office/drawing/2014/main" val="1526599442"/>
                    </a:ext>
                  </a:extLst>
                </a:gridCol>
                <a:gridCol w="2708023">
                  <a:extLst>
                    <a:ext uri="{9D8B030D-6E8A-4147-A177-3AD203B41FA5}">
                      <a16:colId xmlns:a16="http://schemas.microsoft.com/office/drawing/2014/main" val="4275597568"/>
                    </a:ext>
                  </a:extLst>
                </a:gridCol>
                <a:gridCol w="2708023">
                  <a:extLst>
                    <a:ext uri="{9D8B030D-6E8A-4147-A177-3AD203B41FA5}">
                      <a16:colId xmlns:a16="http://schemas.microsoft.com/office/drawing/2014/main" val="339203490"/>
                    </a:ext>
                  </a:extLst>
                </a:gridCol>
                <a:gridCol w="2708023">
                  <a:extLst>
                    <a:ext uri="{9D8B030D-6E8A-4147-A177-3AD203B41FA5}">
                      <a16:colId xmlns:a16="http://schemas.microsoft.com/office/drawing/2014/main" val="3985987137"/>
                    </a:ext>
                  </a:extLst>
                </a:gridCol>
              </a:tblGrid>
              <a:tr h="105123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Geosciences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Materials Science and Engineering</a:t>
                      </a:r>
                      <a:endParaRPr lang="en-US" sz="2000" dirty="0"/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Meteorology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dirty="0"/>
                        <a:t>Museum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56393"/>
                  </a:ext>
                </a:extLst>
              </a:tr>
              <a:tr h="28706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Isabel Fendley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Rachel </a:t>
                      </a:r>
                      <a:r>
                        <a:rPr lang="en-US" sz="2000" b="0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Housego</a:t>
                      </a: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Maziar Montazerian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Carlos Lopez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Nairiti Sinha</a:t>
                      </a:r>
                      <a:endParaRPr lang="en-US" sz="2000" b="0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Benjamin Ahlswede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Karl Schneider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Chris Widga</a:t>
                      </a:r>
                    </a:p>
                  </a:txBody>
                  <a:tcPr marL="101080" marR="101080" marT="50540" marB="505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8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2391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Co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enn-State" id="{97E4FDA6-B55C-44C2-9DCE-E82EC83BB963}" vid="{F40DD061-7B39-45E6-825A-48898279071F}"/>
    </a:ext>
  </a:extLst>
</a:theme>
</file>

<file path=ppt/theme/theme2.xml><?xml version="1.0" encoding="utf-8"?>
<a:theme xmlns:a="http://schemas.openxmlformats.org/drawingml/2006/main" name="CuraLinc Brand">
  <a:themeElements>
    <a:clrScheme name="Curalinc">
      <a:dk1>
        <a:srgbClr val="171C73"/>
      </a:dk1>
      <a:lt1>
        <a:sysClr val="window" lastClr="FFFFFF"/>
      </a:lt1>
      <a:dk2>
        <a:srgbClr val="032CA6"/>
      </a:dk2>
      <a:lt2>
        <a:srgbClr val="333333"/>
      </a:lt2>
      <a:accent1>
        <a:srgbClr val="0583F2"/>
      </a:accent1>
      <a:accent2>
        <a:srgbClr val="50C4F2"/>
      </a:accent2>
      <a:accent3>
        <a:srgbClr val="E6E6E6"/>
      </a:accent3>
      <a:accent4>
        <a:srgbClr val="F2BB13"/>
      </a:accent4>
      <a:accent5>
        <a:srgbClr val="E4893C"/>
      </a:accent5>
      <a:accent6>
        <a:srgbClr val="B3B3B3"/>
      </a:accent6>
      <a:hlink>
        <a:srgbClr val="0583F2"/>
      </a:hlink>
      <a:folHlink>
        <a:srgbClr val="E6E6E6"/>
      </a:folHlink>
    </a:clrScheme>
    <a:fontScheme name="CuraLinc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numCol="1" rtlCol="0">
        <a:noAutofit/>
      </a:bodyPr>
      <a:lstStyle>
        <a:defPPr marL="274320" indent="-274320" algn="l">
          <a:lnSpc>
            <a:spcPct val="95000"/>
          </a:lnSpc>
          <a:spcAft>
            <a:spcPts val="600"/>
          </a:spcAft>
          <a:buSzPct val="85000"/>
          <a:buBlip>
            <a:blip xmlns:r="http://schemas.openxmlformats.org/officeDocument/2006/relationships" r:embed="rId1"/>
          </a:buBlip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L100-04 Curalinc Brand Template V2-AM.potx  -  Read-Only" id="{0E245CDB-CBCC-4656-84C5-B399FEB98114}" vid="{7BAAE025-9B01-4B65-9649-C5C162812D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5" id="{394D60B2-EF5B-3846-B801-DA5BCFEEA5A7}" vid="{E5BBF79E-E971-6649-9866-7CA765ADE992}"/>
    </a:ext>
  </a:extLst>
</a:theme>
</file>

<file path=ppt/theme/theme4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f1cb50-daf7-48c9-be60-f9ff6b6633aa" xsi:nil="true"/>
    <lcf76f155ced4ddcb4097134ff3c332f xmlns="f4314f42-8d66-45d7-a590-fb54340608b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0C4AF76F33C4EB64A9780A2FDA46F" ma:contentTypeVersion="18" ma:contentTypeDescription="Create a new document." ma:contentTypeScope="" ma:versionID="bff74cdcd0ad926250062d6819776918">
  <xsd:schema xmlns:xsd="http://www.w3.org/2001/XMLSchema" xmlns:xs="http://www.w3.org/2001/XMLSchema" xmlns:p="http://schemas.microsoft.com/office/2006/metadata/properties" xmlns:ns2="f4314f42-8d66-45d7-a590-fb54340608bd" xmlns:ns3="b7f1cb50-daf7-48c9-be60-f9ff6b6633aa" targetNamespace="http://schemas.microsoft.com/office/2006/metadata/properties" ma:root="true" ma:fieldsID="c4dba29b13133ed6b67650226ee560e2" ns2:_="" ns3:_="">
    <xsd:import namespace="f4314f42-8d66-45d7-a590-fb54340608bd"/>
    <xsd:import namespace="b7f1cb50-daf7-48c9-be60-f9ff6b663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14f42-8d66-45d7-a590-fb5434060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1cb50-daf7-48c9-be60-f9ff6b6633a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23804ca-bd97-4dbc-a2c0-085ed508b07b}" ma:internalName="TaxCatchAll" ma:showField="CatchAllData" ma:web="b7f1cb50-daf7-48c9-be60-f9ff6b663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7AE0B3-E6B9-497D-B4C5-83888CF46E52}">
  <ds:schemaRefs>
    <ds:schemaRef ds:uri="b7f1cb50-daf7-48c9-be60-f9ff6b6633aa"/>
    <ds:schemaRef ds:uri="f4314f42-8d66-45d7-a590-fb54340608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EB69A0-EC40-4F09-A66F-01AA201F3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14f42-8d66-45d7-a590-fb54340608bd"/>
    <ds:schemaRef ds:uri="b7f1cb50-daf7-48c9-be60-f9ff6b663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580FCB-0C12-4A8F-9432-97E013F46D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Penn-State (1)</Template>
  <TotalTime>3</TotalTime>
  <Words>1398</Words>
  <Application>Microsoft Macintosh PowerPoint</Application>
  <PresentationFormat>Widescreen</PresentationFormat>
  <Paragraphs>316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Aptos</vt:lpstr>
      <vt:lpstr>Arial</vt:lpstr>
      <vt:lpstr>Calibri</vt:lpstr>
      <vt:lpstr>Franklin Gothic Book</vt:lpstr>
      <vt:lpstr>Franklin Gothic Medium</vt:lpstr>
      <vt:lpstr>Lato</vt:lpstr>
      <vt:lpstr>Rockwell</vt:lpstr>
      <vt:lpstr>Source Sans Pro</vt:lpstr>
      <vt:lpstr>Source Sans Pro Semibold</vt:lpstr>
      <vt:lpstr>CoE-template</vt:lpstr>
      <vt:lpstr>CuraLinc Brand</vt:lpstr>
      <vt:lpstr>Office Theme</vt:lpstr>
      <vt:lpstr>Office Theme</vt:lpstr>
      <vt:lpstr>EMS Faculty, Staff, and Postdocs Spring Meeting</vt:lpstr>
      <vt:lpstr>Welcome!</vt:lpstr>
      <vt:lpstr>Introduction of New Hires</vt:lpstr>
      <vt:lpstr>New Staff</vt:lpstr>
      <vt:lpstr>New Staff</vt:lpstr>
      <vt:lpstr>New Postdocs</vt:lpstr>
      <vt:lpstr>New Postdocs</vt:lpstr>
      <vt:lpstr>New Faculty</vt:lpstr>
      <vt:lpstr>New Faculty</vt:lpstr>
      <vt:lpstr>Staff Retirees</vt:lpstr>
      <vt:lpstr>Faculty Retirees</vt:lpstr>
      <vt:lpstr>PowerPoint Presentation</vt:lpstr>
      <vt:lpstr>What is SupportLinc?</vt:lpstr>
      <vt:lpstr>PowerPoint Presentation</vt:lpstr>
      <vt:lpstr>What other services are included?</vt:lpstr>
      <vt:lpstr>Interactive toolkits</vt:lpstr>
      <vt:lpstr>Getting started</vt:lpstr>
      <vt:lpstr>Earth and Mineral Sciences,  Museum &amp; Art Gallery</vt:lpstr>
      <vt:lpstr>A Museum is a service Organization</vt:lpstr>
      <vt:lpstr>Who is our service audience?</vt:lpstr>
      <vt:lpstr>PowerPoint Presentation</vt:lpstr>
      <vt:lpstr>PowerPoint Presentation</vt:lpstr>
      <vt:lpstr>Museum Resources</vt:lpstr>
      <vt:lpstr>PowerPoint Presentation</vt:lpstr>
      <vt:lpstr>Museum Resources</vt:lpstr>
      <vt:lpstr>Museum Resources</vt:lpstr>
      <vt:lpstr>Museum Resources</vt:lpstr>
      <vt:lpstr>Museum Resources</vt:lpstr>
      <vt:lpstr>What services can we provide?</vt:lpstr>
      <vt:lpstr>Questions? </vt:lpstr>
      <vt:lpstr>Sustainability – Tim White</vt:lpstr>
      <vt:lpstr>The University Libraries </vt:lpstr>
      <vt:lpstr> University Libraries’ Mission</vt:lpstr>
      <vt:lpstr>Quick Facts about the PSU Libraries</vt:lpstr>
      <vt:lpstr>Quick Facts about the EMS Library</vt:lpstr>
      <vt:lpstr>EMS Library – Services and Staff</vt:lpstr>
      <vt:lpstr>EMSL Spaces</vt:lpstr>
      <vt:lpstr>Libraries Support Research and Teaching</vt:lpstr>
      <vt:lpstr>Partnerships to support students</vt:lpstr>
      <vt:lpstr>More Partnerships</vt:lpstr>
      <vt:lpstr> Potential future collaborations?</vt:lpstr>
      <vt:lpstr>Closing Remarks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State University: The leader in energy and water</dc:title>
  <dc:creator>cak164</dc:creator>
  <cp:lastModifiedBy>Fleagle, Cynde</cp:lastModifiedBy>
  <cp:revision>31</cp:revision>
  <cp:lastPrinted>2023-04-20T18:16:12Z</cp:lastPrinted>
  <dcterms:created xsi:type="dcterms:W3CDTF">2016-09-14T13:24:41Z</dcterms:created>
  <dcterms:modified xsi:type="dcterms:W3CDTF">2024-09-24T13:20:42Z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0x010100DF00C4AF76F33C4EB64A9780A2FDA46F</vt:lpwstr>
  </property>
  <property fmtid="{D5CDD505-2E9C-101B-9397-08002B2CF9AE}" pid="3" name="MediaServiceImageTags">
    <vt:lpwstr/>
  </property>
</Properties>
</file>