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91" r:id="rId5"/>
    <p:sldMasterId id="2147483701" r:id="rId6"/>
    <p:sldMasterId id="2147483709" r:id="rId7"/>
    <p:sldMasterId id="2147483648" r:id="rId8"/>
  </p:sldMasterIdLst>
  <p:notesMasterIdLst>
    <p:notesMasterId r:id="rId39"/>
  </p:notesMasterIdLst>
  <p:handoutMasterIdLst>
    <p:handoutMasterId r:id="rId40"/>
  </p:handoutMasterIdLst>
  <p:sldIdLst>
    <p:sldId id="256" r:id="rId9"/>
    <p:sldId id="258" r:id="rId10"/>
    <p:sldId id="296" r:id="rId11"/>
    <p:sldId id="259" r:id="rId12"/>
    <p:sldId id="1279" r:id="rId13"/>
    <p:sldId id="1280" r:id="rId14"/>
    <p:sldId id="1281" r:id="rId15"/>
    <p:sldId id="1282" r:id="rId16"/>
    <p:sldId id="260" r:id="rId17"/>
    <p:sldId id="1283" r:id="rId18"/>
    <p:sldId id="1284" r:id="rId19"/>
    <p:sldId id="263" r:id="rId20"/>
    <p:sldId id="1285" r:id="rId21"/>
    <p:sldId id="1286" r:id="rId22"/>
    <p:sldId id="1287" r:id="rId23"/>
    <p:sldId id="1288" r:id="rId24"/>
    <p:sldId id="1278" r:id="rId25"/>
    <p:sldId id="1274" r:id="rId26"/>
    <p:sldId id="1277" r:id="rId27"/>
    <p:sldId id="1276" r:id="rId28"/>
    <p:sldId id="1275" r:id="rId29"/>
    <p:sldId id="1272" r:id="rId30"/>
    <p:sldId id="1273" r:id="rId31"/>
    <p:sldId id="1289" r:id="rId32"/>
    <p:sldId id="1292" r:id="rId33"/>
    <p:sldId id="1293" r:id="rId34"/>
    <p:sldId id="1294" r:id="rId35"/>
    <p:sldId id="1296" r:id="rId36"/>
    <p:sldId id="1290" r:id="rId37"/>
    <p:sldId id="1291" r:id="rId38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42906AC-2814-4082-88A7-C2E783C2CC33}">
          <p14:sldIdLst>
            <p14:sldId id="256"/>
            <p14:sldId id="258"/>
            <p14:sldId id="296"/>
            <p14:sldId id="259"/>
            <p14:sldId id="1279"/>
            <p14:sldId id="1280"/>
            <p14:sldId id="1281"/>
            <p14:sldId id="1282"/>
            <p14:sldId id="260"/>
            <p14:sldId id="1283"/>
            <p14:sldId id="1284"/>
            <p14:sldId id="263"/>
            <p14:sldId id="1285"/>
            <p14:sldId id="1286"/>
            <p14:sldId id="1287"/>
            <p14:sldId id="1288"/>
            <p14:sldId id="1278"/>
            <p14:sldId id="1274"/>
            <p14:sldId id="1277"/>
            <p14:sldId id="1276"/>
            <p14:sldId id="1275"/>
            <p14:sldId id="1272"/>
            <p14:sldId id="1273"/>
            <p14:sldId id="1289"/>
            <p14:sldId id="1292"/>
            <p14:sldId id="1293"/>
            <p14:sldId id="1294"/>
            <p14:sldId id="1296"/>
            <p14:sldId id="1290"/>
            <p14:sldId id="1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k164" initials="c" lastIdx="2" clrIdx="0">
    <p:extLst>
      <p:ext uri="{19B8F6BF-5375-455C-9EA6-DF929625EA0E}">
        <p15:presenceInfo xmlns:p15="http://schemas.microsoft.com/office/powerpoint/2012/main" userId="cak16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EE6"/>
    <a:srgbClr val="183A78"/>
    <a:srgbClr val="0077D4"/>
    <a:srgbClr val="D9D9D9"/>
    <a:srgbClr val="E2E4E4"/>
    <a:srgbClr val="FFFF00"/>
    <a:srgbClr val="0D2241"/>
    <a:srgbClr val="E7FFFF"/>
    <a:srgbClr val="CCFFFF"/>
    <a:srgbClr val="101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EABB2-9948-300C-2A59-F166E36269BB}" v="461" dt="2024-09-16T13:49:44.754"/>
    <p1510:client id="{57AF8F28-C417-AEEC-29D6-D817C342B234}" v="581" dt="2024-09-16T13:24:37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microsoft.com/office/2016/11/relationships/changesInfo" Target="changesInfos/changesInfo1.xml"/><Relationship Id="rId20" Type="http://schemas.openxmlformats.org/officeDocument/2006/relationships/slide" Target="slides/slide12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ver, Nicola" userId="da769a65-55d8-426c-8ee2-394cf0841759" providerId="ADAL" clId="{FDEE010F-AF21-4B3E-9673-7E91EE31AC93}"/>
    <pc:docChg chg="undo custSel modSld">
      <pc:chgData name="Kiver, Nicola" userId="da769a65-55d8-426c-8ee2-394cf0841759" providerId="ADAL" clId="{FDEE010F-AF21-4B3E-9673-7E91EE31AC93}" dt="2024-09-16T17:30:18.128" v="166" actId="20577"/>
      <pc:docMkLst>
        <pc:docMk/>
      </pc:docMkLst>
      <pc:sldChg chg="modSp mod">
        <pc:chgData name="Kiver, Nicola" userId="da769a65-55d8-426c-8ee2-394cf0841759" providerId="ADAL" clId="{FDEE010F-AF21-4B3E-9673-7E91EE31AC93}" dt="2024-09-16T17:13:41.322" v="25" actId="14100"/>
        <pc:sldMkLst>
          <pc:docMk/>
          <pc:sldMk cId="3619728210" sldId="258"/>
        </pc:sldMkLst>
        <pc:spChg chg="mod">
          <ac:chgData name="Kiver, Nicola" userId="da769a65-55d8-426c-8ee2-394cf0841759" providerId="ADAL" clId="{FDEE010F-AF21-4B3E-9673-7E91EE31AC93}" dt="2024-09-16T17:13:41.322" v="25" actId="14100"/>
          <ac:spMkLst>
            <pc:docMk/>
            <pc:sldMk cId="3619728210" sldId="258"/>
            <ac:spMk id="3" creationId="{AFCD0EF6-AB9F-75B6-8325-ABCFC15BB999}"/>
          </ac:spMkLst>
        </pc:spChg>
      </pc:sldChg>
      <pc:sldChg chg="modSp mod">
        <pc:chgData name="Kiver, Nicola" userId="da769a65-55d8-426c-8ee2-394cf0841759" providerId="ADAL" clId="{FDEE010F-AF21-4B3E-9673-7E91EE31AC93}" dt="2024-09-16T17:30:18.128" v="166" actId="20577"/>
        <pc:sldMkLst>
          <pc:docMk/>
          <pc:sldMk cId="1122434189" sldId="259"/>
        </pc:sldMkLst>
        <pc:spChg chg="mod">
          <ac:chgData name="Kiver, Nicola" userId="da769a65-55d8-426c-8ee2-394cf0841759" providerId="ADAL" clId="{FDEE010F-AF21-4B3E-9673-7E91EE31AC93}" dt="2024-09-16T17:30:18.128" v="166" actId="20577"/>
          <ac:spMkLst>
            <pc:docMk/>
            <pc:sldMk cId="1122434189" sldId="259"/>
            <ac:spMk id="4" creationId="{00000000-0000-0000-0000-000000000000}"/>
          </ac:spMkLst>
        </pc:spChg>
      </pc:sldChg>
      <pc:sldChg chg="modSp mod">
        <pc:chgData name="Kiver, Nicola" userId="da769a65-55d8-426c-8ee2-394cf0841759" providerId="ADAL" clId="{FDEE010F-AF21-4B3E-9673-7E91EE31AC93}" dt="2024-09-16T17:16:14.337" v="34" actId="20577"/>
        <pc:sldMkLst>
          <pc:docMk/>
          <pc:sldMk cId="2527268770" sldId="1273"/>
        </pc:sldMkLst>
        <pc:spChg chg="mod">
          <ac:chgData name="Kiver, Nicola" userId="da769a65-55d8-426c-8ee2-394cf0841759" providerId="ADAL" clId="{FDEE010F-AF21-4B3E-9673-7E91EE31AC93}" dt="2024-09-16T17:16:14.337" v="34" actId="20577"/>
          <ac:spMkLst>
            <pc:docMk/>
            <pc:sldMk cId="2527268770" sldId="1273"/>
            <ac:spMk id="2" creationId="{2EA86241-B2D3-9480-A664-190AC58649A9}"/>
          </ac:spMkLst>
        </pc:spChg>
        <pc:spChg chg="mod">
          <ac:chgData name="Kiver, Nicola" userId="da769a65-55d8-426c-8ee2-394cf0841759" providerId="ADAL" clId="{FDEE010F-AF21-4B3E-9673-7E91EE31AC93}" dt="2024-09-16T17:15:39.888" v="32"/>
          <ac:spMkLst>
            <pc:docMk/>
            <pc:sldMk cId="2527268770" sldId="1273"/>
            <ac:spMk id="3" creationId="{C7126BAF-CFCD-D560-FA1F-B91D6E5B1BD7}"/>
          </ac:spMkLst>
        </pc:spChg>
      </pc:sldChg>
      <pc:sldChg chg="modSp mod">
        <pc:chgData name="Kiver, Nicola" userId="da769a65-55d8-426c-8ee2-394cf0841759" providerId="ADAL" clId="{FDEE010F-AF21-4B3E-9673-7E91EE31AC93}" dt="2024-09-16T17:15:14.895" v="27"/>
        <pc:sldMkLst>
          <pc:docMk/>
          <pc:sldMk cId="1425874468" sldId="1274"/>
        </pc:sldMkLst>
        <pc:spChg chg="mod">
          <ac:chgData name="Kiver, Nicola" userId="da769a65-55d8-426c-8ee2-394cf0841759" providerId="ADAL" clId="{FDEE010F-AF21-4B3E-9673-7E91EE31AC93}" dt="2024-09-16T17:15:14.895" v="27"/>
          <ac:spMkLst>
            <pc:docMk/>
            <pc:sldMk cId="1425874468" sldId="1274"/>
            <ac:spMk id="3" creationId="{C7126BAF-CFCD-D560-FA1F-B91D6E5B1BD7}"/>
          </ac:spMkLst>
        </pc:spChg>
      </pc:sldChg>
      <pc:sldChg chg="modSp mod">
        <pc:chgData name="Kiver, Nicola" userId="da769a65-55d8-426c-8ee2-394cf0841759" providerId="ADAL" clId="{FDEE010F-AF21-4B3E-9673-7E91EE31AC93}" dt="2024-09-16T17:15:26.685" v="29"/>
        <pc:sldMkLst>
          <pc:docMk/>
          <pc:sldMk cId="1415764265" sldId="1275"/>
        </pc:sldMkLst>
        <pc:spChg chg="mod">
          <ac:chgData name="Kiver, Nicola" userId="da769a65-55d8-426c-8ee2-394cf0841759" providerId="ADAL" clId="{FDEE010F-AF21-4B3E-9673-7E91EE31AC93}" dt="2024-09-16T17:15:26.685" v="29"/>
          <ac:spMkLst>
            <pc:docMk/>
            <pc:sldMk cId="1415764265" sldId="1275"/>
            <ac:spMk id="3" creationId="{C7126BAF-CFCD-D560-FA1F-B91D6E5B1BD7}"/>
          </ac:spMkLst>
        </pc:spChg>
      </pc:sldChg>
      <pc:sldChg chg="modSp mod">
        <pc:chgData name="Kiver, Nicola" userId="da769a65-55d8-426c-8ee2-394cf0841759" providerId="ADAL" clId="{FDEE010F-AF21-4B3E-9673-7E91EE31AC93}" dt="2024-09-16T17:15:12.037" v="26"/>
        <pc:sldMkLst>
          <pc:docMk/>
          <pc:sldMk cId="2361339143" sldId="1276"/>
        </pc:sldMkLst>
        <pc:spChg chg="mod">
          <ac:chgData name="Kiver, Nicola" userId="da769a65-55d8-426c-8ee2-394cf0841759" providerId="ADAL" clId="{FDEE010F-AF21-4B3E-9673-7E91EE31AC93}" dt="2024-09-16T17:15:12.037" v="26"/>
          <ac:spMkLst>
            <pc:docMk/>
            <pc:sldMk cId="2361339143" sldId="1276"/>
            <ac:spMk id="3" creationId="{C7126BAF-CFCD-D560-FA1F-B91D6E5B1BD7}"/>
          </ac:spMkLst>
        </pc:spChg>
      </pc:sldChg>
      <pc:sldChg chg="modSp mod">
        <pc:chgData name="Kiver, Nicola" userId="da769a65-55d8-426c-8ee2-394cf0841759" providerId="ADAL" clId="{FDEE010F-AF21-4B3E-9673-7E91EE31AC93}" dt="2024-09-16T17:15:17.375" v="28"/>
        <pc:sldMkLst>
          <pc:docMk/>
          <pc:sldMk cId="2897056444" sldId="1277"/>
        </pc:sldMkLst>
        <pc:spChg chg="mod">
          <ac:chgData name="Kiver, Nicola" userId="da769a65-55d8-426c-8ee2-394cf0841759" providerId="ADAL" clId="{FDEE010F-AF21-4B3E-9673-7E91EE31AC93}" dt="2024-09-16T17:15:17.375" v="28"/>
          <ac:spMkLst>
            <pc:docMk/>
            <pc:sldMk cId="2897056444" sldId="1277"/>
            <ac:spMk id="3" creationId="{74D5E23A-BE8D-59F6-AB78-B1B183C946D0}"/>
          </ac:spMkLst>
        </pc:spChg>
      </pc:sldChg>
      <pc:sldChg chg="modSp mod">
        <pc:chgData name="Kiver, Nicola" userId="da769a65-55d8-426c-8ee2-394cf0841759" providerId="ADAL" clId="{FDEE010F-AF21-4B3E-9673-7E91EE31AC93}" dt="2024-09-16T17:26:07.405" v="140" actId="20577"/>
        <pc:sldMkLst>
          <pc:docMk/>
          <pc:sldMk cId="1584828140" sldId="1289"/>
        </pc:sldMkLst>
        <pc:spChg chg="mod">
          <ac:chgData name="Kiver, Nicola" userId="da769a65-55d8-426c-8ee2-394cf0841759" providerId="ADAL" clId="{FDEE010F-AF21-4B3E-9673-7E91EE31AC93}" dt="2024-09-16T17:26:07.405" v="140" actId="20577"/>
          <ac:spMkLst>
            <pc:docMk/>
            <pc:sldMk cId="1584828140" sldId="1289"/>
            <ac:spMk id="2" creationId="{00000000-0000-0000-0000-000000000000}"/>
          </ac:spMkLst>
        </pc:spChg>
      </pc:sldChg>
      <pc:sldChg chg="modSp mod">
        <pc:chgData name="Kiver, Nicola" userId="da769a65-55d8-426c-8ee2-394cf0841759" providerId="ADAL" clId="{FDEE010F-AF21-4B3E-9673-7E91EE31AC93}" dt="2024-09-16T17:25:35.304" v="123" actId="27636"/>
        <pc:sldMkLst>
          <pc:docMk/>
          <pc:sldMk cId="4070418757" sldId="1292"/>
        </pc:sldMkLst>
        <pc:spChg chg="mod">
          <ac:chgData name="Kiver, Nicola" userId="da769a65-55d8-426c-8ee2-394cf0841759" providerId="ADAL" clId="{FDEE010F-AF21-4B3E-9673-7E91EE31AC93}" dt="2024-09-16T17:25:35.304" v="123" actId="27636"/>
          <ac:spMkLst>
            <pc:docMk/>
            <pc:sldMk cId="4070418757" sldId="1292"/>
            <ac:spMk id="3" creationId="{C7126BAF-CFCD-D560-FA1F-B91D6E5B1BD7}"/>
          </ac:spMkLst>
        </pc:spChg>
      </pc:sldChg>
      <pc:sldChg chg="modSp mod">
        <pc:chgData name="Kiver, Nicola" userId="da769a65-55d8-426c-8ee2-394cf0841759" providerId="ADAL" clId="{FDEE010F-AF21-4B3E-9673-7E91EE31AC93}" dt="2024-09-16T17:22:09.626" v="63" actId="5793"/>
        <pc:sldMkLst>
          <pc:docMk/>
          <pc:sldMk cId="2882365128" sldId="1294"/>
        </pc:sldMkLst>
        <pc:spChg chg="mod">
          <ac:chgData name="Kiver, Nicola" userId="da769a65-55d8-426c-8ee2-394cf0841759" providerId="ADAL" clId="{FDEE010F-AF21-4B3E-9673-7E91EE31AC93}" dt="2024-09-16T17:21:17.380" v="62"/>
          <ac:spMkLst>
            <pc:docMk/>
            <pc:sldMk cId="2882365128" sldId="1294"/>
            <ac:spMk id="3" creationId="{C7126BAF-CFCD-D560-FA1F-B91D6E5B1BD7}"/>
          </ac:spMkLst>
        </pc:spChg>
        <pc:spChg chg="mod">
          <ac:chgData name="Kiver, Nicola" userId="da769a65-55d8-426c-8ee2-394cf0841759" providerId="ADAL" clId="{FDEE010F-AF21-4B3E-9673-7E91EE31AC93}" dt="2024-09-16T17:22:09.626" v="63" actId="5793"/>
          <ac:spMkLst>
            <pc:docMk/>
            <pc:sldMk cId="2882365128" sldId="1294"/>
            <ac:spMk id="4" creationId="{3DD232C3-9793-E3AA-4604-2A536C590DBC}"/>
          </ac:spMkLst>
        </pc:spChg>
      </pc:sldChg>
      <pc:sldChg chg="modSp mod">
        <pc:chgData name="Kiver, Nicola" userId="da769a65-55d8-426c-8ee2-394cf0841759" providerId="ADAL" clId="{FDEE010F-AF21-4B3E-9673-7E91EE31AC93}" dt="2024-09-16T17:24:05.691" v="103" actId="1076"/>
        <pc:sldMkLst>
          <pc:docMk/>
          <pc:sldMk cId="1301352716" sldId="1296"/>
        </pc:sldMkLst>
        <pc:spChg chg="mod">
          <ac:chgData name="Kiver, Nicola" userId="da769a65-55d8-426c-8ee2-394cf0841759" providerId="ADAL" clId="{FDEE010F-AF21-4B3E-9673-7E91EE31AC93}" dt="2024-09-16T17:24:05.691" v="103" actId="1076"/>
          <ac:spMkLst>
            <pc:docMk/>
            <pc:sldMk cId="1301352716" sldId="1296"/>
            <ac:spMk id="3" creationId="{C7126BAF-CFCD-D560-FA1F-B91D6E5B1BD7}"/>
          </ac:spMkLst>
        </pc:spChg>
        <pc:spChg chg="mod">
          <ac:chgData name="Kiver, Nicola" userId="da769a65-55d8-426c-8ee2-394cf0841759" providerId="ADAL" clId="{FDEE010F-AF21-4B3E-9673-7E91EE31AC93}" dt="2024-09-16T17:23:50.896" v="102" actId="20577"/>
          <ac:spMkLst>
            <pc:docMk/>
            <pc:sldMk cId="1301352716" sldId="1296"/>
            <ac:spMk id="4" creationId="{3DD232C3-9793-E3AA-4604-2A536C590DBC}"/>
          </ac:spMkLst>
        </pc:spChg>
      </pc:sldChg>
    </pc:docChg>
  </pc:docChgLst>
  <pc:docChgLst>
    <pc:chgData name="Butts, Olivia Rose" userId="S::orr3@psu.edu::7bccf85d-dbd4-414c-b99f-e19d0883ae5d" providerId="AD" clId="Web-{57AF8F28-C417-AEEC-29D6-D817C342B234}"/>
    <pc:docChg chg="addSld delSld modSld addMainMaster modSection">
      <pc:chgData name="Butts, Olivia Rose" userId="S::orr3@psu.edu::7bccf85d-dbd4-414c-b99f-e19d0883ae5d" providerId="AD" clId="Web-{57AF8F28-C417-AEEC-29D6-D817C342B234}" dt="2024-09-16T13:24:37.157" v="445" actId="1076"/>
      <pc:docMkLst>
        <pc:docMk/>
      </pc:docMkLst>
      <pc:sldChg chg="modSp">
        <pc:chgData name="Butts, Olivia Rose" userId="S::orr3@psu.edu::7bccf85d-dbd4-414c-b99f-e19d0883ae5d" providerId="AD" clId="Web-{57AF8F28-C417-AEEC-29D6-D817C342B234}" dt="2024-09-16T13:24:37.157" v="445" actId="1076"/>
        <pc:sldMkLst>
          <pc:docMk/>
          <pc:sldMk cId="3619728210" sldId="258"/>
        </pc:sldMkLst>
        <pc:spChg chg="mod">
          <ac:chgData name="Butts, Olivia Rose" userId="S::orr3@psu.edu::7bccf85d-dbd4-414c-b99f-e19d0883ae5d" providerId="AD" clId="Web-{57AF8F28-C417-AEEC-29D6-D817C342B234}" dt="2024-09-16T13:24:37.157" v="445" actId="1076"/>
          <ac:spMkLst>
            <pc:docMk/>
            <pc:sldMk cId="3619728210" sldId="258"/>
            <ac:spMk id="3" creationId="{AFCD0EF6-AB9F-75B6-8325-ABCFC15BB999}"/>
          </ac:spMkLst>
        </pc:spChg>
      </pc:sldChg>
      <pc:sldChg chg="modSp">
        <pc:chgData name="Butts, Olivia Rose" userId="S::orr3@psu.edu::7bccf85d-dbd4-414c-b99f-e19d0883ae5d" providerId="AD" clId="Web-{57AF8F28-C417-AEEC-29D6-D817C342B234}" dt="2024-09-16T13:19:28.305" v="410" actId="1076"/>
        <pc:sldMkLst>
          <pc:docMk/>
          <pc:sldMk cId="1122434189" sldId="259"/>
        </pc:sldMkLst>
        <pc:spChg chg="mod">
          <ac:chgData name="Butts, Olivia Rose" userId="S::orr3@psu.edu::7bccf85d-dbd4-414c-b99f-e19d0883ae5d" providerId="AD" clId="Web-{57AF8F28-C417-AEEC-29D6-D817C342B234}" dt="2024-09-16T13:19:12.820" v="405" actId="20577"/>
          <ac:spMkLst>
            <pc:docMk/>
            <pc:sldMk cId="1122434189" sldId="259"/>
            <ac:spMk id="2" creationId="{00000000-0000-0000-0000-000000000000}"/>
          </ac:spMkLst>
        </pc:spChg>
        <pc:spChg chg="mod">
          <ac:chgData name="Butts, Olivia Rose" userId="S::orr3@psu.edu::7bccf85d-dbd4-414c-b99f-e19d0883ae5d" providerId="AD" clId="Web-{57AF8F28-C417-AEEC-29D6-D817C342B234}" dt="2024-09-16T13:19:28.305" v="410" actId="1076"/>
          <ac:spMkLst>
            <pc:docMk/>
            <pc:sldMk cId="1122434189" sldId="259"/>
            <ac:spMk id="4" creationId="{00000000-0000-0000-0000-000000000000}"/>
          </ac:spMkLst>
        </pc:spChg>
      </pc:sldChg>
      <pc:sldChg chg="add">
        <pc:chgData name="Butts, Olivia Rose" userId="S::orr3@psu.edu::7bccf85d-dbd4-414c-b99f-e19d0883ae5d" providerId="AD" clId="Web-{57AF8F28-C417-AEEC-29D6-D817C342B234}" dt="2024-09-16T13:23:27.874" v="435"/>
        <pc:sldMkLst>
          <pc:docMk/>
          <pc:sldMk cId="0" sldId="260"/>
        </pc:sldMkLst>
      </pc:sldChg>
      <pc:sldChg chg="add">
        <pc:chgData name="Butts, Olivia Rose" userId="S::orr3@psu.edu::7bccf85d-dbd4-414c-b99f-e19d0883ae5d" providerId="AD" clId="Web-{57AF8F28-C417-AEEC-29D6-D817C342B234}" dt="2024-09-16T13:23:28.202" v="438"/>
        <pc:sldMkLst>
          <pc:docMk/>
          <pc:sldMk cId="0" sldId="263"/>
        </pc:sldMkLst>
      </pc:sldChg>
      <pc:sldChg chg="del">
        <pc:chgData name="Butts, Olivia Rose" userId="S::orr3@psu.edu::7bccf85d-dbd4-414c-b99f-e19d0883ae5d" providerId="AD" clId="Web-{57AF8F28-C417-AEEC-29D6-D817C342B234}" dt="2024-09-16T13:15:49.236" v="258"/>
        <pc:sldMkLst>
          <pc:docMk/>
          <pc:sldMk cId="77473647" sldId="302"/>
        </pc:sldMkLst>
      </pc:sldChg>
      <pc:sldChg chg="del">
        <pc:chgData name="Butts, Olivia Rose" userId="S::orr3@psu.edu::7bccf85d-dbd4-414c-b99f-e19d0883ae5d" providerId="AD" clId="Web-{57AF8F28-C417-AEEC-29D6-D817C342B234}" dt="2024-09-16T13:15:52.799" v="259"/>
        <pc:sldMkLst>
          <pc:docMk/>
          <pc:sldMk cId="2489412251" sldId="303"/>
        </pc:sldMkLst>
      </pc:sldChg>
      <pc:sldChg chg="del">
        <pc:chgData name="Butts, Olivia Rose" userId="S::orr3@psu.edu::7bccf85d-dbd4-414c-b99f-e19d0883ae5d" providerId="AD" clId="Web-{57AF8F28-C417-AEEC-29D6-D817C342B234}" dt="2024-09-16T13:15:48.049" v="256"/>
        <pc:sldMkLst>
          <pc:docMk/>
          <pc:sldMk cId="1551118020" sldId="304"/>
        </pc:sldMkLst>
      </pc:sldChg>
      <pc:sldChg chg="del">
        <pc:chgData name="Butts, Olivia Rose" userId="S::orr3@psu.edu::7bccf85d-dbd4-414c-b99f-e19d0883ae5d" providerId="AD" clId="Web-{57AF8F28-C417-AEEC-29D6-D817C342B234}" dt="2024-09-16T13:15:48.611" v="257"/>
        <pc:sldMkLst>
          <pc:docMk/>
          <pc:sldMk cId="1533376241" sldId="305"/>
        </pc:sldMkLst>
      </pc:sldChg>
      <pc:sldChg chg="del">
        <pc:chgData name="Butts, Olivia Rose" userId="S::orr3@psu.edu::7bccf85d-dbd4-414c-b99f-e19d0883ae5d" providerId="AD" clId="Web-{57AF8F28-C417-AEEC-29D6-D817C342B234}" dt="2024-09-16T13:15:46.595" v="254"/>
        <pc:sldMkLst>
          <pc:docMk/>
          <pc:sldMk cId="799235185" sldId="306"/>
        </pc:sldMkLst>
      </pc:sldChg>
      <pc:sldChg chg="del">
        <pc:chgData name="Butts, Olivia Rose" userId="S::orr3@psu.edu::7bccf85d-dbd4-414c-b99f-e19d0883ae5d" providerId="AD" clId="Web-{57AF8F28-C417-AEEC-29D6-D817C342B234}" dt="2024-09-16T13:15:47.455" v="255"/>
        <pc:sldMkLst>
          <pc:docMk/>
          <pc:sldMk cId="849232757" sldId="307"/>
        </pc:sldMkLst>
      </pc:sldChg>
      <pc:sldChg chg="modSp new mod modClrScheme chgLayout">
        <pc:chgData name="Butts, Olivia Rose" userId="S::orr3@psu.edu::7bccf85d-dbd4-414c-b99f-e19d0883ae5d" providerId="AD" clId="Web-{57AF8F28-C417-AEEC-29D6-D817C342B234}" dt="2024-09-16T13:20:56.589" v="425" actId="20577"/>
        <pc:sldMkLst>
          <pc:docMk/>
          <pc:sldMk cId="1294101116" sldId="1272"/>
        </pc:sldMkLst>
        <pc:spChg chg="mod ord">
          <ac:chgData name="Butts, Olivia Rose" userId="S::orr3@psu.edu::7bccf85d-dbd4-414c-b99f-e19d0883ae5d" providerId="AD" clId="Web-{57AF8F28-C417-AEEC-29D6-D817C342B234}" dt="2024-09-16T13:20:56.589" v="425" actId="20577"/>
          <ac:spMkLst>
            <pc:docMk/>
            <pc:sldMk cId="1294101116" sldId="1272"/>
            <ac:spMk id="2" creationId="{2EA86241-B2D3-9480-A664-190AC58649A9}"/>
          </ac:spMkLst>
        </pc:spChg>
        <pc:spChg chg="mod ord">
          <ac:chgData name="Butts, Olivia Rose" userId="S::orr3@psu.edu::7bccf85d-dbd4-414c-b99f-e19d0883ae5d" providerId="AD" clId="Web-{57AF8F28-C417-AEEC-29D6-D817C342B234}" dt="2024-09-16T13:11:12.150" v="88" actId="20577"/>
          <ac:spMkLst>
            <pc:docMk/>
            <pc:sldMk cId="1294101116" sldId="1272"/>
            <ac:spMk id="3" creationId="{C7126BAF-CFCD-D560-FA1F-B91D6E5B1BD7}"/>
          </ac:spMkLst>
        </pc:spChg>
      </pc:sldChg>
      <pc:sldChg chg="modSp add replId">
        <pc:chgData name="Butts, Olivia Rose" userId="S::orr3@psu.edu::7bccf85d-dbd4-414c-b99f-e19d0883ae5d" providerId="AD" clId="Web-{57AF8F28-C417-AEEC-29D6-D817C342B234}" dt="2024-09-16T13:20:52.823" v="424" actId="20577"/>
        <pc:sldMkLst>
          <pc:docMk/>
          <pc:sldMk cId="2527268770" sldId="1273"/>
        </pc:sldMkLst>
        <pc:spChg chg="mod">
          <ac:chgData name="Butts, Olivia Rose" userId="S::orr3@psu.edu::7bccf85d-dbd4-414c-b99f-e19d0883ae5d" providerId="AD" clId="Web-{57AF8F28-C417-AEEC-29D6-D817C342B234}" dt="2024-09-16T13:20:52.823" v="424" actId="20577"/>
          <ac:spMkLst>
            <pc:docMk/>
            <pc:sldMk cId="2527268770" sldId="1273"/>
            <ac:spMk id="2" creationId="{2EA86241-B2D3-9480-A664-190AC58649A9}"/>
          </ac:spMkLst>
        </pc:spChg>
        <pc:spChg chg="mod">
          <ac:chgData name="Butts, Olivia Rose" userId="S::orr3@psu.edu::7bccf85d-dbd4-414c-b99f-e19d0883ae5d" providerId="AD" clId="Web-{57AF8F28-C417-AEEC-29D6-D817C342B234}" dt="2024-09-16T13:14:08.749" v="220" actId="20577"/>
          <ac:spMkLst>
            <pc:docMk/>
            <pc:sldMk cId="2527268770" sldId="1273"/>
            <ac:spMk id="3" creationId="{C7126BAF-CFCD-D560-FA1F-B91D6E5B1BD7}"/>
          </ac:spMkLst>
        </pc:spChg>
      </pc:sldChg>
      <pc:sldChg chg="modSp add replId">
        <pc:chgData name="Butts, Olivia Rose" userId="S::orr3@psu.edu::7bccf85d-dbd4-414c-b99f-e19d0883ae5d" providerId="AD" clId="Web-{57AF8F28-C417-AEEC-29D6-D817C342B234}" dt="2024-09-16T13:20:48.088" v="423" actId="20577"/>
        <pc:sldMkLst>
          <pc:docMk/>
          <pc:sldMk cId="1425874468" sldId="1274"/>
        </pc:sldMkLst>
        <pc:spChg chg="mod">
          <ac:chgData name="Butts, Olivia Rose" userId="S::orr3@psu.edu::7bccf85d-dbd4-414c-b99f-e19d0883ae5d" providerId="AD" clId="Web-{57AF8F28-C417-AEEC-29D6-D817C342B234}" dt="2024-09-16T13:20:48.088" v="423" actId="20577"/>
          <ac:spMkLst>
            <pc:docMk/>
            <pc:sldMk cId="1425874468" sldId="1274"/>
            <ac:spMk id="2" creationId="{2EA86241-B2D3-9480-A664-190AC58649A9}"/>
          </ac:spMkLst>
        </pc:spChg>
        <pc:spChg chg="mod">
          <ac:chgData name="Butts, Olivia Rose" userId="S::orr3@psu.edu::7bccf85d-dbd4-414c-b99f-e19d0883ae5d" providerId="AD" clId="Web-{57AF8F28-C417-AEEC-29D6-D817C342B234}" dt="2024-09-16T13:11:50.495" v="102" actId="20577"/>
          <ac:spMkLst>
            <pc:docMk/>
            <pc:sldMk cId="1425874468" sldId="1274"/>
            <ac:spMk id="3" creationId="{C7126BAF-CFCD-D560-FA1F-B91D6E5B1BD7}"/>
          </ac:spMkLst>
        </pc:spChg>
      </pc:sldChg>
      <pc:sldChg chg="modSp add replId">
        <pc:chgData name="Butts, Olivia Rose" userId="S::orr3@psu.edu::7bccf85d-dbd4-414c-b99f-e19d0883ae5d" providerId="AD" clId="Web-{57AF8F28-C417-AEEC-29D6-D817C342B234}" dt="2024-09-16T13:21:03.433" v="428" actId="20577"/>
        <pc:sldMkLst>
          <pc:docMk/>
          <pc:sldMk cId="1415764265" sldId="1275"/>
        </pc:sldMkLst>
        <pc:spChg chg="mod">
          <ac:chgData name="Butts, Olivia Rose" userId="S::orr3@psu.edu::7bccf85d-dbd4-414c-b99f-e19d0883ae5d" providerId="AD" clId="Web-{57AF8F28-C417-AEEC-29D6-D817C342B234}" dt="2024-09-16T13:21:03.433" v="428" actId="20577"/>
          <ac:spMkLst>
            <pc:docMk/>
            <pc:sldMk cId="1415764265" sldId="1275"/>
            <ac:spMk id="2" creationId="{2EA86241-B2D3-9480-A664-190AC58649A9}"/>
          </ac:spMkLst>
        </pc:spChg>
        <pc:spChg chg="mod">
          <ac:chgData name="Butts, Olivia Rose" userId="S::orr3@psu.edu::7bccf85d-dbd4-414c-b99f-e19d0883ae5d" providerId="AD" clId="Web-{57AF8F28-C417-AEEC-29D6-D817C342B234}" dt="2024-09-16T13:14:39.125" v="253" actId="20577"/>
          <ac:spMkLst>
            <pc:docMk/>
            <pc:sldMk cId="1415764265" sldId="1275"/>
            <ac:spMk id="3" creationId="{C7126BAF-CFCD-D560-FA1F-B91D6E5B1BD7}"/>
          </ac:spMkLst>
        </pc:spChg>
      </pc:sldChg>
      <pc:sldChg chg="new del">
        <pc:chgData name="Butts, Olivia Rose" userId="S::orr3@psu.edu::7bccf85d-dbd4-414c-b99f-e19d0883ae5d" providerId="AD" clId="Web-{57AF8F28-C417-AEEC-29D6-D817C342B234}" dt="2024-09-16T13:09:14.928" v="37"/>
        <pc:sldMkLst>
          <pc:docMk/>
          <pc:sldMk cId="2894797365" sldId="1275"/>
        </pc:sldMkLst>
      </pc:sldChg>
      <pc:sldChg chg="modSp add replId">
        <pc:chgData name="Butts, Olivia Rose" userId="S::orr3@psu.edu::7bccf85d-dbd4-414c-b99f-e19d0883ae5d" providerId="AD" clId="Web-{57AF8F28-C417-AEEC-29D6-D817C342B234}" dt="2024-09-16T13:21:06.448" v="429" actId="20577"/>
        <pc:sldMkLst>
          <pc:docMk/>
          <pc:sldMk cId="2361339143" sldId="1276"/>
        </pc:sldMkLst>
        <pc:spChg chg="mod">
          <ac:chgData name="Butts, Olivia Rose" userId="S::orr3@psu.edu::7bccf85d-dbd4-414c-b99f-e19d0883ae5d" providerId="AD" clId="Web-{57AF8F28-C417-AEEC-29D6-D817C342B234}" dt="2024-09-16T13:21:06.448" v="429" actId="20577"/>
          <ac:spMkLst>
            <pc:docMk/>
            <pc:sldMk cId="2361339143" sldId="1276"/>
            <ac:spMk id="2" creationId="{2EA86241-B2D3-9480-A664-190AC58649A9}"/>
          </ac:spMkLst>
        </pc:spChg>
        <pc:spChg chg="mod">
          <ac:chgData name="Butts, Olivia Rose" userId="S::orr3@psu.edu::7bccf85d-dbd4-414c-b99f-e19d0883ae5d" providerId="AD" clId="Web-{57AF8F28-C417-AEEC-29D6-D817C342B234}" dt="2024-09-16T13:13:55.889" v="215" actId="20577"/>
          <ac:spMkLst>
            <pc:docMk/>
            <pc:sldMk cId="2361339143" sldId="1276"/>
            <ac:spMk id="3" creationId="{C7126BAF-CFCD-D560-FA1F-B91D6E5B1BD7}"/>
          </ac:spMkLst>
        </pc:spChg>
      </pc:sldChg>
      <pc:sldChg chg="modSp new">
        <pc:chgData name="Butts, Olivia Rose" userId="S::orr3@psu.edu::7bccf85d-dbd4-414c-b99f-e19d0883ae5d" providerId="AD" clId="Web-{57AF8F28-C417-AEEC-29D6-D817C342B234}" dt="2024-09-16T13:21:13.636" v="430" actId="20577"/>
        <pc:sldMkLst>
          <pc:docMk/>
          <pc:sldMk cId="2897056444" sldId="1277"/>
        </pc:sldMkLst>
        <pc:spChg chg="mod">
          <ac:chgData name="Butts, Olivia Rose" userId="S::orr3@psu.edu::7bccf85d-dbd4-414c-b99f-e19d0883ae5d" providerId="AD" clId="Web-{57AF8F28-C417-AEEC-29D6-D817C342B234}" dt="2024-09-16T13:21:13.636" v="430" actId="20577"/>
          <ac:spMkLst>
            <pc:docMk/>
            <pc:sldMk cId="2897056444" sldId="1277"/>
            <ac:spMk id="2" creationId="{845CC648-D9EE-44C3-1185-5CB5FC0E8C11}"/>
          </ac:spMkLst>
        </pc:spChg>
        <pc:spChg chg="mod">
          <ac:chgData name="Butts, Olivia Rose" userId="S::orr3@psu.edu::7bccf85d-dbd4-414c-b99f-e19d0883ae5d" providerId="AD" clId="Web-{57AF8F28-C417-AEEC-29D6-D817C342B234}" dt="2024-09-16T13:13:23.888" v="194" actId="20577"/>
          <ac:spMkLst>
            <pc:docMk/>
            <pc:sldMk cId="2897056444" sldId="1277"/>
            <ac:spMk id="3" creationId="{74D5E23A-BE8D-59F6-AB78-B1B183C946D0}"/>
          </ac:spMkLst>
        </pc:spChg>
      </pc:sldChg>
      <pc:sldChg chg="add replId">
        <pc:chgData name="Butts, Olivia Rose" userId="S::orr3@psu.edu::7bccf85d-dbd4-414c-b99f-e19d0883ae5d" providerId="AD" clId="Web-{57AF8F28-C417-AEEC-29D6-D817C342B234}" dt="2024-09-16T13:18:33.147" v="399"/>
        <pc:sldMkLst>
          <pc:docMk/>
          <pc:sldMk cId="2278109299" sldId="1278"/>
        </pc:sldMkLst>
      </pc:sldChg>
      <pc:sldChg chg="add">
        <pc:chgData name="Butts, Olivia Rose" userId="S::orr3@psu.edu::7bccf85d-dbd4-414c-b99f-e19d0883ae5d" providerId="AD" clId="Web-{57AF8F28-C417-AEEC-29D6-D817C342B234}" dt="2024-09-16T13:23:11.702" v="431"/>
        <pc:sldMkLst>
          <pc:docMk/>
          <pc:sldMk cId="1768111957" sldId="1279"/>
        </pc:sldMkLst>
      </pc:sldChg>
      <pc:sldChg chg="add">
        <pc:chgData name="Butts, Olivia Rose" userId="S::orr3@psu.edu::7bccf85d-dbd4-414c-b99f-e19d0883ae5d" providerId="AD" clId="Web-{57AF8F28-C417-AEEC-29D6-D817C342B234}" dt="2024-09-16T13:23:11.780" v="432"/>
        <pc:sldMkLst>
          <pc:docMk/>
          <pc:sldMk cId="3204236655" sldId="1280"/>
        </pc:sldMkLst>
      </pc:sldChg>
      <pc:sldChg chg="add">
        <pc:chgData name="Butts, Olivia Rose" userId="S::orr3@psu.edu::7bccf85d-dbd4-414c-b99f-e19d0883ae5d" providerId="AD" clId="Web-{57AF8F28-C417-AEEC-29D6-D817C342B234}" dt="2024-09-16T13:23:11.874" v="433"/>
        <pc:sldMkLst>
          <pc:docMk/>
          <pc:sldMk cId="2226081939" sldId="1281"/>
        </pc:sldMkLst>
      </pc:sldChg>
      <pc:sldChg chg="add">
        <pc:chgData name="Butts, Olivia Rose" userId="S::orr3@psu.edu::7bccf85d-dbd4-414c-b99f-e19d0883ae5d" providerId="AD" clId="Web-{57AF8F28-C417-AEEC-29D6-D817C342B234}" dt="2024-09-16T13:23:11.936" v="434"/>
        <pc:sldMkLst>
          <pc:docMk/>
          <pc:sldMk cId="1835290005" sldId="1282"/>
        </pc:sldMkLst>
      </pc:sldChg>
      <pc:sldChg chg="add">
        <pc:chgData name="Butts, Olivia Rose" userId="S::orr3@psu.edu::7bccf85d-dbd4-414c-b99f-e19d0883ae5d" providerId="AD" clId="Web-{57AF8F28-C417-AEEC-29D6-D817C342B234}" dt="2024-09-16T13:23:27.968" v="436"/>
        <pc:sldMkLst>
          <pc:docMk/>
          <pc:sldMk cId="1763006328" sldId="1283"/>
        </pc:sldMkLst>
      </pc:sldChg>
      <pc:sldChg chg="add">
        <pc:chgData name="Butts, Olivia Rose" userId="S::orr3@psu.edu::7bccf85d-dbd4-414c-b99f-e19d0883ae5d" providerId="AD" clId="Web-{57AF8F28-C417-AEEC-29D6-D817C342B234}" dt="2024-09-16T13:23:28.109" v="437"/>
        <pc:sldMkLst>
          <pc:docMk/>
          <pc:sldMk cId="2594965685" sldId="1284"/>
        </pc:sldMkLst>
      </pc:sldChg>
      <pc:sldMasterChg chg="add addSldLayout">
        <pc:chgData name="Butts, Olivia Rose" userId="S::orr3@psu.edu::7bccf85d-dbd4-414c-b99f-e19d0883ae5d" providerId="AD" clId="Web-{57AF8F28-C417-AEEC-29D6-D817C342B234}" dt="2024-09-16T13:23:11.702" v="431"/>
        <pc:sldMasterMkLst>
          <pc:docMk/>
          <pc:sldMasterMk cId="0" sldId="2147483648"/>
        </pc:sldMasterMkLst>
        <pc:sldLayoutChg chg="add">
          <pc:chgData name="Butts, Olivia Rose" userId="S::orr3@psu.edu::7bccf85d-dbd4-414c-b99f-e19d0883ae5d" providerId="AD" clId="Web-{57AF8F28-C417-AEEC-29D6-D817C342B234}" dt="2024-09-16T13:23:11.702" v="431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Butts, Olivia Rose" userId="S::orr3@psu.edu::7bccf85d-dbd4-414c-b99f-e19d0883ae5d" providerId="AD" clId="Web-{57AF8F28-C417-AEEC-29D6-D817C342B234}" dt="2024-09-16T13:23:11.702" v="431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Butts, Olivia Rose" userId="S::orr3@psu.edu::7bccf85d-dbd4-414c-b99f-e19d0883ae5d" providerId="AD" clId="Web-{57AF8F28-C417-AEEC-29D6-D817C342B234}" dt="2024-09-16T13:23:11.702" v="431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Butts, Olivia Rose" userId="S::orr3@psu.edu::7bccf85d-dbd4-414c-b99f-e19d0883ae5d" providerId="AD" clId="Web-{57AF8F28-C417-AEEC-29D6-D817C342B234}" dt="2024-09-16T13:23:11.702" v="431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Butts, Olivia Rose" userId="S::orr3@psu.edu::7bccf85d-dbd4-414c-b99f-e19d0883ae5d" providerId="AD" clId="Web-{57AF8F28-C417-AEEC-29D6-D817C342B234}" dt="2024-09-16T13:23:11.702" v="431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Butts, Olivia Rose" userId="S::orr3@psu.edu::7bccf85d-dbd4-414c-b99f-e19d0883ae5d" providerId="AD" clId="Web-{57AF8F28-C417-AEEC-29D6-D817C342B234}" dt="2024-09-16T13:23:11.702" v="431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Butts, Olivia Rose" userId="S::orr3@psu.edu::7bccf85d-dbd4-414c-b99f-e19d0883ae5d" providerId="AD" clId="Web-{57AF8F28-C417-AEEC-29D6-D817C342B234}" dt="2024-09-16T13:23:11.702" v="431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Butts, Olivia Rose" userId="S::orr3@psu.edu::7bccf85d-dbd4-414c-b99f-e19d0883ae5d" providerId="AD" clId="Web-{57AF8F28-C417-AEEC-29D6-D817C342B234}" dt="2024-09-16T13:23:11.702" v="431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Butts, Olivia Rose" userId="S::orr3@psu.edu::7bccf85d-dbd4-414c-b99f-e19d0883ae5d" providerId="AD" clId="Web-{57AF8F28-C417-AEEC-29D6-D817C342B234}" dt="2024-09-16T13:23:11.702" v="431"/>
          <pc:sldLayoutMkLst>
            <pc:docMk/>
            <pc:sldMasterMk cId="0" sldId="2147483648"/>
            <pc:sldLayoutMk cId="0" sldId="2147483657"/>
          </pc:sldLayoutMkLst>
        </pc:sldLayoutChg>
        <pc:sldLayoutChg chg="add">
          <pc:chgData name="Butts, Olivia Rose" userId="S::orr3@psu.edu::7bccf85d-dbd4-414c-b99f-e19d0883ae5d" providerId="AD" clId="Web-{57AF8F28-C417-AEEC-29D6-D817C342B234}" dt="2024-09-16T13:23:11.702" v="431"/>
          <pc:sldLayoutMkLst>
            <pc:docMk/>
            <pc:sldMasterMk cId="0" sldId="2147483648"/>
            <pc:sldLayoutMk cId="0" sldId="2147483658"/>
          </pc:sldLayoutMkLst>
        </pc:sldLayoutChg>
        <pc:sldLayoutChg chg="add">
          <pc:chgData name="Butts, Olivia Rose" userId="S::orr3@psu.edu::7bccf85d-dbd4-414c-b99f-e19d0883ae5d" providerId="AD" clId="Web-{57AF8F28-C417-AEEC-29D6-D817C342B234}" dt="2024-09-16T13:23:11.702" v="431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Butts, Olivia Rose" userId="S::orr3@psu.edu::7bccf85d-dbd4-414c-b99f-e19d0883ae5d" providerId="AD" clId="Web-{2D77281E-DA20-4F6E-863D-D2D83A74B18D}"/>
    <pc:docChg chg="modSld">
      <pc:chgData name="Butts, Olivia Rose" userId="S::orr3@psu.edu::7bccf85d-dbd4-414c-b99f-e19d0883ae5d" providerId="AD" clId="Web-{2D77281E-DA20-4F6E-863D-D2D83A74B18D}" dt="2024-07-15T14:04:59.666" v="2" actId="20577"/>
      <pc:docMkLst>
        <pc:docMk/>
      </pc:docMkLst>
      <pc:sldChg chg="modSp">
        <pc:chgData name="Butts, Olivia Rose" userId="S::orr3@psu.edu::7bccf85d-dbd4-414c-b99f-e19d0883ae5d" providerId="AD" clId="Web-{2D77281E-DA20-4F6E-863D-D2D83A74B18D}" dt="2024-07-15T14:04:59.666" v="2" actId="20577"/>
        <pc:sldMkLst>
          <pc:docMk/>
          <pc:sldMk cId="0" sldId="256"/>
        </pc:sldMkLst>
        <pc:spChg chg="mod">
          <ac:chgData name="Butts, Olivia Rose" userId="S::orr3@psu.edu::7bccf85d-dbd4-414c-b99f-e19d0883ae5d" providerId="AD" clId="Web-{2D77281E-DA20-4F6E-863D-D2D83A74B18D}" dt="2024-07-15T14:04:59.666" v="2" actId="20577"/>
          <ac:spMkLst>
            <pc:docMk/>
            <pc:sldMk cId="0" sldId="256"/>
            <ac:spMk id="4" creationId="{00000000-0000-0000-0000-000000000000}"/>
          </ac:spMkLst>
        </pc:spChg>
      </pc:sldChg>
    </pc:docChg>
  </pc:docChgLst>
  <pc:docChgLst>
    <pc:chgData name="Butts, Olivia Rose" userId="S::orr3@psu.edu::7bccf85d-dbd4-414c-b99f-e19d0883ae5d" providerId="AD" clId="Web-{0FCEABB2-9948-300C-2A59-F166E36269BB}"/>
    <pc:docChg chg="addSld delSld modSld sldOrd delSection modSection">
      <pc:chgData name="Butts, Olivia Rose" userId="S::orr3@psu.edu::7bccf85d-dbd4-414c-b99f-e19d0883ae5d" providerId="AD" clId="Web-{0FCEABB2-9948-300C-2A59-F166E36269BB}" dt="2024-09-16T13:49:42.551" v="439" actId="20577"/>
      <pc:docMkLst>
        <pc:docMk/>
      </pc:docMkLst>
      <pc:sldChg chg="del">
        <pc:chgData name="Butts, Olivia Rose" userId="S::orr3@psu.edu::7bccf85d-dbd4-414c-b99f-e19d0883ae5d" providerId="AD" clId="Web-{0FCEABB2-9948-300C-2A59-F166E36269BB}" dt="2024-09-16T13:29:19.863" v="74"/>
        <pc:sldMkLst>
          <pc:docMk/>
          <pc:sldMk cId="2740058171" sldId="257"/>
        </pc:sldMkLst>
      </pc:sldChg>
      <pc:sldChg chg="modSp">
        <pc:chgData name="Butts, Olivia Rose" userId="S::orr3@psu.edu::7bccf85d-dbd4-414c-b99f-e19d0883ae5d" providerId="AD" clId="Web-{0FCEABB2-9948-300C-2A59-F166E36269BB}" dt="2024-09-16T13:44:13.312" v="388" actId="20577"/>
        <pc:sldMkLst>
          <pc:docMk/>
          <pc:sldMk cId="3619728210" sldId="258"/>
        </pc:sldMkLst>
        <pc:spChg chg="mod">
          <ac:chgData name="Butts, Olivia Rose" userId="S::orr3@psu.edu::7bccf85d-dbd4-414c-b99f-e19d0883ae5d" providerId="AD" clId="Web-{0FCEABB2-9948-300C-2A59-F166E36269BB}" dt="2024-09-16T13:44:13.312" v="388" actId="20577"/>
          <ac:spMkLst>
            <pc:docMk/>
            <pc:sldMk cId="3619728210" sldId="258"/>
            <ac:spMk id="3" creationId="{AFCD0EF6-AB9F-75B6-8325-ABCFC15BB999}"/>
          </ac:spMkLst>
        </pc:spChg>
      </pc:sldChg>
      <pc:sldChg chg="del">
        <pc:chgData name="Butts, Olivia Rose" userId="S::orr3@psu.edu::7bccf85d-dbd4-414c-b99f-e19d0883ae5d" providerId="AD" clId="Web-{0FCEABB2-9948-300C-2A59-F166E36269BB}" dt="2024-09-16T13:29:17.675" v="70"/>
        <pc:sldMkLst>
          <pc:docMk/>
          <pc:sldMk cId="760497461" sldId="261"/>
        </pc:sldMkLst>
      </pc:sldChg>
      <pc:sldChg chg="del">
        <pc:chgData name="Butts, Olivia Rose" userId="S::orr3@psu.edu::7bccf85d-dbd4-414c-b99f-e19d0883ae5d" providerId="AD" clId="Web-{0FCEABB2-9948-300C-2A59-F166E36269BB}" dt="2024-09-16T13:29:18.863" v="72"/>
        <pc:sldMkLst>
          <pc:docMk/>
          <pc:sldMk cId="2027460105" sldId="262"/>
        </pc:sldMkLst>
      </pc:sldChg>
      <pc:sldChg chg="del">
        <pc:chgData name="Butts, Olivia Rose" userId="S::orr3@psu.edu::7bccf85d-dbd4-414c-b99f-e19d0883ae5d" providerId="AD" clId="Web-{0FCEABB2-9948-300C-2A59-F166E36269BB}" dt="2024-09-16T13:29:17.409" v="68"/>
        <pc:sldMkLst>
          <pc:docMk/>
          <pc:sldMk cId="2985452732" sldId="264"/>
        </pc:sldMkLst>
      </pc:sldChg>
      <pc:sldChg chg="del">
        <pc:chgData name="Butts, Olivia Rose" userId="S::orr3@psu.edu::7bccf85d-dbd4-414c-b99f-e19d0883ae5d" providerId="AD" clId="Web-{0FCEABB2-9948-300C-2A59-F166E36269BB}" dt="2024-09-16T13:29:19.269" v="73"/>
        <pc:sldMkLst>
          <pc:docMk/>
          <pc:sldMk cId="1837228314" sldId="265"/>
        </pc:sldMkLst>
      </pc:sldChg>
      <pc:sldChg chg="del">
        <pc:chgData name="Butts, Olivia Rose" userId="S::orr3@psu.edu::7bccf85d-dbd4-414c-b99f-e19d0883ae5d" providerId="AD" clId="Web-{0FCEABB2-9948-300C-2A59-F166E36269BB}" dt="2024-09-16T13:29:20.909" v="76"/>
        <pc:sldMkLst>
          <pc:docMk/>
          <pc:sldMk cId="2814518957" sldId="266"/>
        </pc:sldMkLst>
      </pc:sldChg>
      <pc:sldChg chg="del">
        <pc:chgData name="Butts, Olivia Rose" userId="S::orr3@psu.edu::7bccf85d-dbd4-414c-b99f-e19d0883ae5d" providerId="AD" clId="Web-{0FCEABB2-9948-300C-2A59-F166E36269BB}" dt="2024-09-16T13:28:58.440" v="48"/>
        <pc:sldMkLst>
          <pc:docMk/>
          <pc:sldMk cId="0" sldId="308"/>
        </pc:sldMkLst>
      </pc:sldChg>
      <pc:sldChg chg="del">
        <pc:chgData name="Butts, Olivia Rose" userId="S::orr3@psu.edu::7bccf85d-dbd4-414c-b99f-e19d0883ae5d" providerId="AD" clId="Web-{0FCEABB2-9948-300C-2A59-F166E36269BB}" dt="2024-09-16T13:29:24.441" v="82"/>
        <pc:sldMkLst>
          <pc:docMk/>
          <pc:sldMk cId="520801952" sldId="311"/>
        </pc:sldMkLst>
      </pc:sldChg>
      <pc:sldChg chg="del">
        <pc:chgData name="Butts, Olivia Rose" userId="S::orr3@psu.edu::7bccf85d-dbd4-414c-b99f-e19d0883ae5d" providerId="AD" clId="Web-{0FCEABB2-9948-300C-2A59-F166E36269BB}" dt="2024-09-16T13:29:14.753" v="65"/>
        <pc:sldMkLst>
          <pc:docMk/>
          <pc:sldMk cId="1204279039" sldId="312"/>
        </pc:sldMkLst>
      </pc:sldChg>
      <pc:sldChg chg="del">
        <pc:chgData name="Butts, Olivia Rose" userId="S::orr3@psu.edu::7bccf85d-dbd4-414c-b99f-e19d0883ae5d" providerId="AD" clId="Web-{0FCEABB2-9948-300C-2A59-F166E36269BB}" dt="2024-09-16T13:29:22.472" v="79"/>
        <pc:sldMkLst>
          <pc:docMk/>
          <pc:sldMk cId="3478991332" sldId="313"/>
        </pc:sldMkLst>
      </pc:sldChg>
      <pc:sldChg chg="del">
        <pc:chgData name="Butts, Olivia Rose" userId="S::orr3@psu.edu::7bccf85d-dbd4-414c-b99f-e19d0883ae5d" providerId="AD" clId="Web-{0FCEABB2-9948-300C-2A59-F166E36269BB}" dt="2024-09-16T13:29:21.300" v="77"/>
        <pc:sldMkLst>
          <pc:docMk/>
          <pc:sldMk cId="1791480682" sldId="315"/>
        </pc:sldMkLst>
      </pc:sldChg>
      <pc:sldChg chg="del">
        <pc:chgData name="Butts, Olivia Rose" userId="S::orr3@psu.edu::7bccf85d-dbd4-414c-b99f-e19d0883ae5d" providerId="AD" clId="Web-{0FCEABB2-9948-300C-2A59-F166E36269BB}" dt="2024-09-16T13:29:15.456" v="66"/>
        <pc:sldMkLst>
          <pc:docMk/>
          <pc:sldMk cId="657109184" sldId="316"/>
        </pc:sldMkLst>
      </pc:sldChg>
      <pc:sldChg chg="del">
        <pc:chgData name="Butts, Olivia Rose" userId="S::orr3@psu.edu::7bccf85d-dbd4-414c-b99f-e19d0883ae5d" providerId="AD" clId="Web-{0FCEABB2-9948-300C-2A59-F166E36269BB}" dt="2024-09-16T13:29:16.019" v="67"/>
        <pc:sldMkLst>
          <pc:docMk/>
          <pc:sldMk cId="2816899685" sldId="317"/>
        </pc:sldMkLst>
      </pc:sldChg>
      <pc:sldChg chg="del">
        <pc:chgData name="Butts, Olivia Rose" userId="S::orr3@psu.edu::7bccf85d-dbd4-414c-b99f-e19d0883ae5d" providerId="AD" clId="Web-{0FCEABB2-9948-300C-2A59-F166E36269BB}" dt="2024-09-16T13:28:57.237" v="46"/>
        <pc:sldMkLst>
          <pc:docMk/>
          <pc:sldMk cId="0" sldId="318"/>
        </pc:sldMkLst>
      </pc:sldChg>
      <pc:sldChg chg="del">
        <pc:chgData name="Butts, Olivia Rose" userId="S::orr3@psu.edu::7bccf85d-dbd4-414c-b99f-e19d0883ae5d" providerId="AD" clId="Web-{0FCEABB2-9948-300C-2A59-F166E36269BB}" dt="2024-09-16T13:28:57.784" v="47"/>
        <pc:sldMkLst>
          <pc:docMk/>
          <pc:sldMk cId="4173765907" sldId="319"/>
        </pc:sldMkLst>
      </pc:sldChg>
      <pc:sldChg chg="del">
        <pc:chgData name="Butts, Olivia Rose" userId="S::orr3@psu.edu::7bccf85d-dbd4-414c-b99f-e19d0883ae5d" providerId="AD" clId="Web-{0FCEABB2-9948-300C-2A59-F166E36269BB}" dt="2024-09-16T13:29:23.441" v="80"/>
        <pc:sldMkLst>
          <pc:docMk/>
          <pc:sldMk cId="1500084637" sldId="336"/>
        </pc:sldMkLst>
      </pc:sldChg>
      <pc:sldChg chg="del">
        <pc:chgData name="Butts, Olivia Rose" userId="S::orr3@psu.edu::7bccf85d-dbd4-414c-b99f-e19d0883ae5d" providerId="AD" clId="Web-{0FCEABB2-9948-300C-2A59-F166E36269BB}" dt="2024-09-16T13:29:23.800" v="81"/>
        <pc:sldMkLst>
          <pc:docMk/>
          <pc:sldMk cId="951980440" sldId="337"/>
        </pc:sldMkLst>
      </pc:sldChg>
      <pc:sldChg chg="del">
        <pc:chgData name="Butts, Olivia Rose" userId="S::orr3@psu.edu::7bccf85d-dbd4-414c-b99f-e19d0883ae5d" providerId="AD" clId="Web-{0FCEABB2-9948-300C-2A59-F166E36269BB}" dt="2024-09-16T13:29:25.535" v="83"/>
        <pc:sldMkLst>
          <pc:docMk/>
          <pc:sldMk cId="2877189919" sldId="338"/>
        </pc:sldMkLst>
      </pc:sldChg>
      <pc:sldChg chg="del">
        <pc:chgData name="Butts, Olivia Rose" userId="S::orr3@psu.edu::7bccf85d-dbd4-414c-b99f-e19d0883ae5d" providerId="AD" clId="Web-{0FCEABB2-9948-300C-2A59-F166E36269BB}" dt="2024-09-16T13:29:26.160" v="84"/>
        <pc:sldMkLst>
          <pc:docMk/>
          <pc:sldMk cId="3941542422" sldId="339"/>
        </pc:sldMkLst>
      </pc:sldChg>
      <pc:sldChg chg="del">
        <pc:chgData name="Butts, Olivia Rose" userId="S::orr3@psu.edu::7bccf85d-dbd4-414c-b99f-e19d0883ae5d" providerId="AD" clId="Web-{0FCEABB2-9948-300C-2A59-F166E36269BB}" dt="2024-09-16T13:29:00.159" v="51"/>
        <pc:sldMkLst>
          <pc:docMk/>
          <pc:sldMk cId="1174354886" sldId="452"/>
        </pc:sldMkLst>
      </pc:sldChg>
      <pc:sldChg chg="del">
        <pc:chgData name="Butts, Olivia Rose" userId="S::orr3@psu.edu::7bccf85d-dbd4-414c-b99f-e19d0883ae5d" providerId="AD" clId="Web-{0FCEABB2-9948-300C-2A59-F166E36269BB}" dt="2024-09-16T13:29:11.847" v="62"/>
        <pc:sldMkLst>
          <pc:docMk/>
          <pc:sldMk cId="3079259807" sldId="633"/>
        </pc:sldMkLst>
      </pc:sldChg>
      <pc:sldChg chg="del">
        <pc:chgData name="Butts, Olivia Rose" userId="S::orr3@psu.edu::7bccf85d-dbd4-414c-b99f-e19d0883ae5d" providerId="AD" clId="Web-{0FCEABB2-9948-300C-2A59-F166E36269BB}" dt="2024-09-16T13:29:11.847" v="61"/>
        <pc:sldMkLst>
          <pc:docMk/>
          <pc:sldMk cId="2276090087" sldId="634"/>
        </pc:sldMkLst>
      </pc:sldChg>
      <pc:sldChg chg="del">
        <pc:chgData name="Butts, Olivia Rose" userId="S::orr3@psu.edu::7bccf85d-dbd4-414c-b99f-e19d0883ae5d" providerId="AD" clId="Web-{0FCEABB2-9948-300C-2A59-F166E36269BB}" dt="2024-09-16T13:29:11.847" v="60"/>
        <pc:sldMkLst>
          <pc:docMk/>
          <pc:sldMk cId="2407628095" sldId="635"/>
        </pc:sldMkLst>
      </pc:sldChg>
      <pc:sldChg chg="del">
        <pc:chgData name="Butts, Olivia Rose" userId="S::orr3@psu.edu::7bccf85d-dbd4-414c-b99f-e19d0883ae5d" providerId="AD" clId="Web-{0FCEABB2-9948-300C-2A59-F166E36269BB}" dt="2024-09-16T13:29:02.269" v="56"/>
        <pc:sldMkLst>
          <pc:docMk/>
          <pc:sldMk cId="3073768362" sldId="636"/>
        </pc:sldMkLst>
      </pc:sldChg>
      <pc:sldChg chg="del">
        <pc:chgData name="Butts, Olivia Rose" userId="S::orr3@psu.edu::7bccf85d-dbd4-414c-b99f-e19d0883ae5d" providerId="AD" clId="Web-{0FCEABB2-9948-300C-2A59-F166E36269BB}" dt="2024-09-16T13:29:11.847" v="59"/>
        <pc:sldMkLst>
          <pc:docMk/>
          <pc:sldMk cId="449644644" sldId="637"/>
        </pc:sldMkLst>
      </pc:sldChg>
      <pc:sldChg chg="del">
        <pc:chgData name="Butts, Olivia Rose" userId="S::orr3@psu.edu::7bccf85d-dbd4-414c-b99f-e19d0883ae5d" providerId="AD" clId="Web-{0FCEABB2-9948-300C-2A59-F166E36269BB}" dt="2024-09-16T13:29:01.972" v="55"/>
        <pc:sldMkLst>
          <pc:docMk/>
          <pc:sldMk cId="3968191335" sldId="638"/>
        </pc:sldMkLst>
      </pc:sldChg>
      <pc:sldChg chg="del">
        <pc:chgData name="Butts, Olivia Rose" userId="S::orr3@psu.edu::7bccf85d-dbd4-414c-b99f-e19d0883ae5d" providerId="AD" clId="Web-{0FCEABB2-9948-300C-2A59-F166E36269BB}" dt="2024-09-16T13:29:03.019" v="57"/>
        <pc:sldMkLst>
          <pc:docMk/>
          <pc:sldMk cId="449078648" sldId="639"/>
        </pc:sldMkLst>
      </pc:sldChg>
      <pc:sldChg chg="del">
        <pc:chgData name="Butts, Olivia Rose" userId="S::orr3@psu.edu::7bccf85d-dbd4-414c-b99f-e19d0883ae5d" providerId="AD" clId="Web-{0FCEABB2-9948-300C-2A59-F166E36269BB}" dt="2024-09-16T13:29:11.831" v="58"/>
        <pc:sldMkLst>
          <pc:docMk/>
          <pc:sldMk cId="1717612327" sldId="640"/>
        </pc:sldMkLst>
      </pc:sldChg>
      <pc:sldChg chg="del">
        <pc:chgData name="Butts, Olivia Rose" userId="S::orr3@psu.edu::7bccf85d-dbd4-414c-b99f-e19d0883ae5d" providerId="AD" clId="Web-{0FCEABB2-9948-300C-2A59-F166E36269BB}" dt="2024-09-16T13:29:00.987" v="53"/>
        <pc:sldMkLst>
          <pc:docMk/>
          <pc:sldMk cId="273625533" sldId="641"/>
        </pc:sldMkLst>
      </pc:sldChg>
      <pc:sldChg chg="del">
        <pc:chgData name="Butts, Olivia Rose" userId="S::orr3@psu.edu::7bccf85d-dbd4-414c-b99f-e19d0883ae5d" providerId="AD" clId="Web-{0FCEABB2-9948-300C-2A59-F166E36269BB}" dt="2024-09-16T13:29:13.362" v="63"/>
        <pc:sldMkLst>
          <pc:docMk/>
          <pc:sldMk cId="960573432" sldId="642"/>
        </pc:sldMkLst>
      </pc:sldChg>
      <pc:sldChg chg="del">
        <pc:chgData name="Butts, Olivia Rose" userId="S::orr3@psu.edu::7bccf85d-dbd4-414c-b99f-e19d0883ae5d" providerId="AD" clId="Web-{0FCEABB2-9948-300C-2A59-F166E36269BB}" dt="2024-09-16T13:29:14.237" v="64"/>
        <pc:sldMkLst>
          <pc:docMk/>
          <pc:sldMk cId="220668674" sldId="644"/>
        </pc:sldMkLst>
      </pc:sldChg>
      <pc:sldChg chg="del">
        <pc:chgData name="Butts, Olivia Rose" userId="S::orr3@psu.edu::7bccf85d-dbd4-414c-b99f-e19d0883ae5d" providerId="AD" clId="Web-{0FCEABB2-9948-300C-2A59-F166E36269BB}" dt="2024-09-16T13:28:48.893" v="33"/>
        <pc:sldMkLst>
          <pc:docMk/>
          <pc:sldMk cId="1325055056" sldId="1237"/>
        </pc:sldMkLst>
      </pc:sldChg>
      <pc:sldChg chg="del">
        <pc:chgData name="Butts, Olivia Rose" userId="S::orr3@psu.edu::7bccf85d-dbd4-414c-b99f-e19d0883ae5d" providerId="AD" clId="Web-{0FCEABB2-9948-300C-2A59-F166E36269BB}" dt="2024-09-16T13:28:50.378" v="36"/>
        <pc:sldMkLst>
          <pc:docMk/>
          <pc:sldMk cId="955738596" sldId="1247"/>
        </pc:sldMkLst>
      </pc:sldChg>
      <pc:sldChg chg="del">
        <pc:chgData name="Butts, Olivia Rose" userId="S::orr3@psu.edu::7bccf85d-dbd4-414c-b99f-e19d0883ae5d" providerId="AD" clId="Web-{0FCEABB2-9948-300C-2A59-F166E36269BB}" dt="2024-09-16T13:28:49.378" v="34"/>
        <pc:sldMkLst>
          <pc:docMk/>
          <pc:sldMk cId="1564187120" sldId="1248"/>
        </pc:sldMkLst>
      </pc:sldChg>
      <pc:sldChg chg="del">
        <pc:chgData name="Butts, Olivia Rose" userId="S::orr3@psu.edu::7bccf85d-dbd4-414c-b99f-e19d0883ae5d" providerId="AD" clId="Web-{0FCEABB2-9948-300C-2A59-F166E36269BB}" dt="2024-09-16T13:28:49.800" v="35"/>
        <pc:sldMkLst>
          <pc:docMk/>
          <pc:sldMk cId="3996684951" sldId="1249"/>
        </pc:sldMkLst>
      </pc:sldChg>
      <pc:sldChg chg="del">
        <pc:chgData name="Butts, Olivia Rose" userId="S::orr3@psu.edu::7bccf85d-dbd4-414c-b99f-e19d0883ae5d" providerId="AD" clId="Web-{0FCEABB2-9948-300C-2A59-F166E36269BB}" dt="2024-09-16T13:28:54.315" v="41"/>
        <pc:sldMkLst>
          <pc:docMk/>
          <pc:sldMk cId="2673856738" sldId="1252"/>
        </pc:sldMkLst>
      </pc:sldChg>
      <pc:sldChg chg="del">
        <pc:chgData name="Butts, Olivia Rose" userId="S::orr3@psu.edu::7bccf85d-dbd4-414c-b99f-e19d0883ae5d" providerId="AD" clId="Web-{0FCEABB2-9948-300C-2A59-F166E36269BB}" dt="2024-09-16T13:28:53.706" v="40"/>
        <pc:sldMkLst>
          <pc:docMk/>
          <pc:sldMk cId="633655073" sldId="1253"/>
        </pc:sldMkLst>
      </pc:sldChg>
      <pc:sldChg chg="del">
        <pc:chgData name="Butts, Olivia Rose" userId="S::orr3@psu.edu::7bccf85d-dbd4-414c-b99f-e19d0883ae5d" providerId="AD" clId="Web-{0FCEABB2-9948-300C-2A59-F166E36269BB}" dt="2024-09-16T13:28:51.190" v="38"/>
        <pc:sldMkLst>
          <pc:docMk/>
          <pc:sldMk cId="175347771" sldId="1254"/>
        </pc:sldMkLst>
      </pc:sldChg>
      <pc:sldChg chg="del">
        <pc:chgData name="Butts, Olivia Rose" userId="S::orr3@psu.edu::7bccf85d-dbd4-414c-b99f-e19d0883ae5d" providerId="AD" clId="Web-{0FCEABB2-9948-300C-2A59-F166E36269BB}" dt="2024-09-16T13:28:53.347" v="39"/>
        <pc:sldMkLst>
          <pc:docMk/>
          <pc:sldMk cId="2885072769" sldId="1255"/>
        </pc:sldMkLst>
      </pc:sldChg>
      <pc:sldChg chg="del">
        <pc:chgData name="Butts, Olivia Rose" userId="S::orr3@psu.edu::7bccf85d-dbd4-414c-b99f-e19d0883ae5d" providerId="AD" clId="Web-{0FCEABB2-9948-300C-2A59-F166E36269BB}" dt="2024-09-16T13:28:55.440" v="43"/>
        <pc:sldMkLst>
          <pc:docMk/>
          <pc:sldMk cId="3851264854" sldId="1256"/>
        </pc:sldMkLst>
      </pc:sldChg>
      <pc:sldChg chg="del">
        <pc:chgData name="Butts, Olivia Rose" userId="S::orr3@psu.edu::7bccf85d-dbd4-414c-b99f-e19d0883ae5d" providerId="AD" clId="Web-{0FCEABB2-9948-300C-2A59-F166E36269BB}" dt="2024-09-16T13:28:56.034" v="44"/>
        <pc:sldMkLst>
          <pc:docMk/>
          <pc:sldMk cId="1167943082" sldId="1257"/>
        </pc:sldMkLst>
      </pc:sldChg>
      <pc:sldChg chg="del">
        <pc:chgData name="Butts, Olivia Rose" userId="S::orr3@psu.edu::7bccf85d-dbd4-414c-b99f-e19d0883ae5d" providerId="AD" clId="Web-{0FCEABB2-9948-300C-2A59-F166E36269BB}" dt="2024-09-16T13:28:56.956" v="45"/>
        <pc:sldMkLst>
          <pc:docMk/>
          <pc:sldMk cId="3789298817" sldId="1260"/>
        </pc:sldMkLst>
      </pc:sldChg>
      <pc:sldChg chg="del">
        <pc:chgData name="Butts, Olivia Rose" userId="S::orr3@psu.edu::7bccf85d-dbd4-414c-b99f-e19d0883ae5d" providerId="AD" clId="Web-{0FCEABB2-9948-300C-2A59-F166E36269BB}" dt="2024-09-16T13:28:50.800" v="37"/>
        <pc:sldMkLst>
          <pc:docMk/>
          <pc:sldMk cId="1341489944" sldId="1261"/>
        </pc:sldMkLst>
      </pc:sldChg>
      <pc:sldChg chg="del">
        <pc:chgData name="Butts, Olivia Rose" userId="S::orr3@psu.edu::7bccf85d-dbd4-414c-b99f-e19d0883ae5d" providerId="AD" clId="Web-{0FCEABB2-9948-300C-2A59-F166E36269BB}" dt="2024-09-16T13:28:54.909" v="42"/>
        <pc:sldMkLst>
          <pc:docMk/>
          <pc:sldMk cId="3346066949" sldId="1262"/>
        </pc:sldMkLst>
      </pc:sldChg>
      <pc:sldChg chg="del">
        <pc:chgData name="Butts, Olivia Rose" userId="S::orr3@psu.edu::7bccf85d-dbd4-414c-b99f-e19d0883ae5d" providerId="AD" clId="Web-{0FCEABB2-9948-300C-2A59-F166E36269BB}" dt="2024-09-16T13:29:00.659" v="52"/>
        <pc:sldMkLst>
          <pc:docMk/>
          <pc:sldMk cId="1294566952" sldId="1263"/>
        </pc:sldMkLst>
      </pc:sldChg>
      <pc:sldChg chg="del">
        <pc:chgData name="Butts, Olivia Rose" userId="S::orr3@psu.edu::7bccf85d-dbd4-414c-b99f-e19d0883ae5d" providerId="AD" clId="Web-{0FCEABB2-9948-300C-2A59-F166E36269BB}" dt="2024-09-16T13:29:28.191" v="85"/>
        <pc:sldMkLst>
          <pc:docMk/>
          <pc:sldMk cId="934732668" sldId="1264"/>
        </pc:sldMkLst>
      </pc:sldChg>
      <pc:sldChg chg="del">
        <pc:chgData name="Butts, Olivia Rose" userId="S::orr3@psu.edu::7bccf85d-dbd4-414c-b99f-e19d0883ae5d" providerId="AD" clId="Web-{0FCEABB2-9948-300C-2A59-F166E36269BB}" dt="2024-09-16T13:29:17.488" v="69"/>
        <pc:sldMkLst>
          <pc:docMk/>
          <pc:sldMk cId="334330361" sldId="1265"/>
        </pc:sldMkLst>
      </pc:sldChg>
      <pc:sldChg chg="del">
        <pc:chgData name="Butts, Olivia Rose" userId="S::orr3@psu.edu::7bccf85d-dbd4-414c-b99f-e19d0883ae5d" providerId="AD" clId="Web-{0FCEABB2-9948-300C-2A59-F166E36269BB}" dt="2024-09-16T13:29:18.331" v="71"/>
        <pc:sldMkLst>
          <pc:docMk/>
          <pc:sldMk cId="4209529994" sldId="1266"/>
        </pc:sldMkLst>
      </pc:sldChg>
      <pc:sldChg chg="del">
        <pc:chgData name="Butts, Olivia Rose" userId="S::orr3@psu.edu::7bccf85d-dbd4-414c-b99f-e19d0883ae5d" providerId="AD" clId="Web-{0FCEABB2-9948-300C-2A59-F166E36269BB}" dt="2024-09-16T13:29:20.488" v="75"/>
        <pc:sldMkLst>
          <pc:docMk/>
          <pc:sldMk cId="3201280765" sldId="1267"/>
        </pc:sldMkLst>
      </pc:sldChg>
      <pc:sldChg chg="del">
        <pc:chgData name="Butts, Olivia Rose" userId="S::orr3@psu.edu::7bccf85d-dbd4-414c-b99f-e19d0883ae5d" providerId="AD" clId="Web-{0FCEABB2-9948-300C-2A59-F166E36269BB}" dt="2024-09-16T13:28:59.065" v="49"/>
        <pc:sldMkLst>
          <pc:docMk/>
          <pc:sldMk cId="309127198" sldId="1268"/>
        </pc:sldMkLst>
      </pc:sldChg>
      <pc:sldChg chg="del">
        <pc:chgData name="Butts, Olivia Rose" userId="S::orr3@psu.edu::7bccf85d-dbd4-414c-b99f-e19d0883ae5d" providerId="AD" clId="Web-{0FCEABB2-9948-300C-2A59-F166E36269BB}" dt="2024-09-16T13:28:59.753" v="50"/>
        <pc:sldMkLst>
          <pc:docMk/>
          <pc:sldMk cId="1112728948" sldId="1269"/>
        </pc:sldMkLst>
      </pc:sldChg>
      <pc:sldChg chg="del">
        <pc:chgData name="Butts, Olivia Rose" userId="S::orr3@psu.edu::7bccf85d-dbd4-414c-b99f-e19d0883ae5d" providerId="AD" clId="Web-{0FCEABB2-9948-300C-2A59-F166E36269BB}" dt="2024-09-16T13:29:01.347" v="54"/>
        <pc:sldMkLst>
          <pc:docMk/>
          <pc:sldMk cId="1886315654" sldId="1270"/>
        </pc:sldMkLst>
      </pc:sldChg>
      <pc:sldChg chg="del">
        <pc:chgData name="Butts, Olivia Rose" userId="S::orr3@psu.edu::7bccf85d-dbd4-414c-b99f-e19d0883ae5d" providerId="AD" clId="Web-{0FCEABB2-9948-300C-2A59-F166E36269BB}" dt="2024-09-16T13:29:21.831" v="78"/>
        <pc:sldMkLst>
          <pc:docMk/>
          <pc:sldMk cId="3068464220" sldId="1271"/>
        </pc:sldMkLst>
      </pc:sldChg>
      <pc:sldChg chg="modSp">
        <pc:chgData name="Butts, Olivia Rose" userId="S::orr3@psu.edu::7bccf85d-dbd4-414c-b99f-e19d0883ae5d" providerId="AD" clId="Web-{0FCEABB2-9948-300C-2A59-F166E36269BB}" dt="2024-09-16T13:27:44.018" v="23" actId="20577"/>
        <pc:sldMkLst>
          <pc:docMk/>
          <pc:sldMk cId="1294101116" sldId="1272"/>
        </pc:sldMkLst>
        <pc:spChg chg="mod">
          <ac:chgData name="Butts, Olivia Rose" userId="S::orr3@psu.edu::7bccf85d-dbd4-414c-b99f-e19d0883ae5d" providerId="AD" clId="Web-{0FCEABB2-9948-300C-2A59-F166E36269BB}" dt="2024-09-16T13:27:44.018" v="23" actId="20577"/>
          <ac:spMkLst>
            <pc:docMk/>
            <pc:sldMk cId="1294101116" sldId="1272"/>
            <ac:spMk id="3" creationId="{C7126BAF-CFCD-D560-FA1F-B91D6E5B1BD7}"/>
          </ac:spMkLst>
        </pc:spChg>
      </pc:sldChg>
      <pc:sldChg chg="modSp">
        <pc:chgData name="Butts, Olivia Rose" userId="S::orr3@psu.edu::7bccf85d-dbd4-414c-b99f-e19d0883ae5d" providerId="AD" clId="Web-{0FCEABB2-9948-300C-2A59-F166E36269BB}" dt="2024-09-16T13:27:39.455" v="22" actId="20577"/>
        <pc:sldMkLst>
          <pc:docMk/>
          <pc:sldMk cId="2527268770" sldId="1273"/>
        </pc:sldMkLst>
        <pc:spChg chg="mod">
          <ac:chgData name="Butts, Olivia Rose" userId="S::orr3@psu.edu::7bccf85d-dbd4-414c-b99f-e19d0883ae5d" providerId="AD" clId="Web-{0FCEABB2-9948-300C-2A59-F166E36269BB}" dt="2024-09-16T13:27:39.455" v="22" actId="20577"/>
          <ac:spMkLst>
            <pc:docMk/>
            <pc:sldMk cId="2527268770" sldId="1273"/>
            <ac:spMk id="3" creationId="{C7126BAF-CFCD-D560-FA1F-B91D6E5B1BD7}"/>
          </ac:spMkLst>
        </pc:spChg>
      </pc:sldChg>
      <pc:sldChg chg="modSp ord">
        <pc:chgData name="Butts, Olivia Rose" userId="S::orr3@psu.edu::7bccf85d-dbd4-414c-b99f-e19d0883ae5d" providerId="AD" clId="Web-{0FCEABB2-9948-300C-2A59-F166E36269BB}" dt="2024-09-16T13:28:16.096" v="29"/>
        <pc:sldMkLst>
          <pc:docMk/>
          <pc:sldMk cId="1425874468" sldId="1274"/>
        </pc:sldMkLst>
        <pc:spChg chg="mod">
          <ac:chgData name="Butts, Olivia Rose" userId="S::orr3@psu.edu::7bccf85d-dbd4-414c-b99f-e19d0883ae5d" providerId="AD" clId="Web-{0FCEABB2-9948-300C-2A59-F166E36269BB}" dt="2024-09-16T13:27:30.033" v="20" actId="20577"/>
          <ac:spMkLst>
            <pc:docMk/>
            <pc:sldMk cId="1425874468" sldId="1274"/>
            <ac:spMk id="3" creationId="{C7126BAF-CFCD-D560-FA1F-B91D6E5B1BD7}"/>
          </ac:spMkLst>
        </pc:spChg>
      </pc:sldChg>
      <pc:sldChg chg="modSp ord">
        <pc:chgData name="Butts, Olivia Rose" userId="S::orr3@psu.edu::7bccf85d-dbd4-414c-b99f-e19d0883ae5d" providerId="AD" clId="Web-{0FCEABB2-9948-300C-2A59-F166E36269BB}" dt="2024-09-16T13:28:31.924" v="31"/>
        <pc:sldMkLst>
          <pc:docMk/>
          <pc:sldMk cId="1415764265" sldId="1275"/>
        </pc:sldMkLst>
        <pc:spChg chg="mod">
          <ac:chgData name="Butts, Olivia Rose" userId="S::orr3@psu.edu::7bccf85d-dbd4-414c-b99f-e19d0883ae5d" providerId="AD" clId="Web-{0FCEABB2-9948-300C-2A59-F166E36269BB}" dt="2024-09-16T13:27:23.345" v="19" actId="20577"/>
          <ac:spMkLst>
            <pc:docMk/>
            <pc:sldMk cId="1415764265" sldId="1275"/>
            <ac:spMk id="3" creationId="{C7126BAF-CFCD-D560-FA1F-B91D6E5B1BD7}"/>
          </ac:spMkLst>
        </pc:spChg>
      </pc:sldChg>
      <pc:sldChg chg="modSp ord">
        <pc:chgData name="Butts, Olivia Rose" userId="S::orr3@psu.edu::7bccf85d-dbd4-414c-b99f-e19d0883ae5d" providerId="AD" clId="Web-{0FCEABB2-9948-300C-2A59-F166E36269BB}" dt="2024-09-16T13:28:41.862" v="32"/>
        <pc:sldMkLst>
          <pc:docMk/>
          <pc:sldMk cId="2361339143" sldId="1276"/>
        </pc:sldMkLst>
        <pc:spChg chg="mod">
          <ac:chgData name="Butts, Olivia Rose" userId="S::orr3@psu.edu::7bccf85d-dbd4-414c-b99f-e19d0883ae5d" providerId="AD" clId="Web-{0FCEABB2-9948-300C-2A59-F166E36269BB}" dt="2024-09-16T13:27:13.345" v="17" actId="20577"/>
          <ac:spMkLst>
            <pc:docMk/>
            <pc:sldMk cId="2361339143" sldId="1276"/>
            <ac:spMk id="3" creationId="{C7126BAF-CFCD-D560-FA1F-B91D6E5B1BD7}"/>
          </ac:spMkLst>
        </pc:spChg>
      </pc:sldChg>
      <pc:sldChg chg="modSp ord">
        <pc:chgData name="Butts, Olivia Rose" userId="S::orr3@psu.edu::7bccf85d-dbd4-414c-b99f-e19d0883ae5d" providerId="AD" clId="Web-{0FCEABB2-9948-300C-2A59-F166E36269BB}" dt="2024-09-16T13:28:04.783" v="26"/>
        <pc:sldMkLst>
          <pc:docMk/>
          <pc:sldMk cId="2897056444" sldId="1277"/>
        </pc:sldMkLst>
        <pc:spChg chg="mod">
          <ac:chgData name="Butts, Olivia Rose" userId="S::orr3@psu.edu::7bccf85d-dbd4-414c-b99f-e19d0883ae5d" providerId="AD" clId="Web-{0FCEABB2-9948-300C-2A59-F166E36269BB}" dt="2024-09-16T13:27:51.268" v="25" actId="20577"/>
          <ac:spMkLst>
            <pc:docMk/>
            <pc:sldMk cId="2897056444" sldId="1277"/>
            <ac:spMk id="3" creationId="{74D5E23A-BE8D-59F6-AB78-B1B183C946D0}"/>
          </ac:spMkLst>
        </pc:spChg>
      </pc:sldChg>
      <pc:sldChg chg="add">
        <pc:chgData name="Butts, Olivia Rose" userId="S::orr3@psu.edu::7bccf85d-dbd4-414c-b99f-e19d0883ae5d" providerId="AD" clId="Web-{0FCEABB2-9948-300C-2A59-F166E36269BB}" dt="2024-09-16T13:25:51.610" v="0"/>
        <pc:sldMkLst>
          <pc:docMk/>
          <pc:sldMk cId="1773596731" sldId="1285"/>
        </pc:sldMkLst>
      </pc:sldChg>
      <pc:sldChg chg="add">
        <pc:chgData name="Butts, Olivia Rose" userId="S::orr3@psu.edu::7bccf85d-dbd4-414c-b99f-e19d0883ae5d" providerId="AD" clId="Web-{0FCEABB2-9948-300C-2A59-F166E36269BB}" dt="2024-09-16T13:25:51.625" v="1"/>
        <pc:sldMkLst>
          <pc:docMk/>
          <pc:sldMk cId="3277148977" sldId="1286"/>
        </pc:sldMkLst>
      </pc:sldChg>
      <pc:sldChg chg="add">
        <pc:chgData name="Butts, Olivia Rose" userId="S::orr3@psu.edu::7bccf85d-dbd4-414c-b99f-e19d0883ae5d" providerId="AD" clId="Web-{0FCEABB2-9948-300C-2A59-F166E36269BB}" dt="2024-09-16T13:25:51.641" v="2"/>
        <pc:sldMkLst>
          <pc:docMk/>
          <pc:sldMk cId="560362094" sldId="1287"/>
        </pc:sldMkLst>
      </pc:sldChg>
      <pc:sldChg chg="add">
        <pc:chgData name="Butts, Olivia Rose" userId="S::orr3@psu.edu::7bccf85d-dbd4-414c-b99f-e19d0883ae5d" providerId="AD" clId="Web-{0FCEABB2-9948-300C-2A59-F166E36269BB}" dt="2024-09-16T13:25:51.641" v="3"/>
        <pc:sldMkLst>
          <pc:docMk/>
          <pc:sldMk cId="3762451093" sldId="1288"/>
        </pc:sldMkLst>
      </pc:sldChg>
      <pc:sldChg chg="delSp modSp add replId">
        <pc:chgData name="Butts, Olivia Rose" userId="S::orr3@psu.edu::7bccf85d-dbd4-414c-b99f-e19d0883ae5d" providerId="AD" clId="Web-{0FCEABB2-9948-300C-2A59-F166E36269BB}" dt="2024-09-16T13:32:22.162" v="141" actId="20577"/>
        <pc:sldMkLst>
          <pc:docMk/>
          <pc:sldMk cId="1584828140" sldId="1289"/>
        </pc:sldMkLst>
        <pc:spChg chg="mod">
          <ac:chgData name="Butts, Olivia Rose" userId="S::orr3@psu.edu::7bccf85d-dbd4-414c-b99f-e19d0883ae5d" providerId="AD" clId="Web-{0FCEABB2-9948-300C-2A59-F166E36269BB}" dt="2024-09-16T13:32:22.162" v="141" actId="20577"/>
          <ac:spMkLst>
            <pc:docMk/>
            <pc:sldMk cId="1584828140" sldId="1289"/>
            <ac:spMk id="2" creationId="{00000000-0000-0000-0000-000000000000}"/>
          </ac:spMkLst>
        </pc:spChg>
        <pc:spChg chg="del">
          <ac:chgData name="Butts, Olivia Rose" userId="S::orr3@psu.edu::7bccf85d-dbd4-414c-b99f-e19d0883ae5d" providerId="AD" clId="Web-{0FCEABB2-9948-300C-2A59-F166E36269BB}" dt="2024-09-16T13:31:51.880" v="135"/>
          <ac:spMkLst>
            <pc:docMk/>
            <pc:sldMk cId="1584828140" sldId="1289"/>
            <ac:spMk id="4" creationId="{00000000-0000-0000-0000-000000000000}"/>
          </ac:spMkLst>
        </pc:spChg>
      </pc:sldChg>
      <pc:sldChg chg="modSp add replId">
        <pc:chgData name="Butts, Olivia Rose" userId="S::orr3@psu.edu::7bccf85d-dbd4-414c-b99f-e19d0883ae5d" providerId="AD" clId="Web-{0FCEABB2-9948-300C-2A59-F166E36269BB}" dt="2024-09-16T13:30:39.770" v="119" actId="20577"/>
        <pc:sldMkLst>
          <pc:docMk/>
          <pc:sldMk cId="679987890" sldId="1290"/>
        </pc:sldMkLst>
        <pc:spChg chg="mod">
          <ac:chgData name="Butts, Olivia Rose" userId="S::orr3@psu.edu::7bccf85d-dbd4-414c-b99f-e19d0883ae5d" providerId="AD" clId="Web-{0FCEABB2-9948-300C-2A59-F166E36269BB}" dt="2024-09-16T13:30:39.770" v="119" actId="20577"/>
          <ac:spMkLst>
            <pc:docMk/>
            <pc:sldMk cId="679987890" sldId="1290"/>
            <ac:spMk id="2" creationId="{00000000-0000-0000-0000-000000000000}"/>
          </ac:spMkLst>
        </pc:spChg>
      </pc:sldChg>
      <pc:sldChg chg="modSp add replId">
        <pc:chgData name="Butts, Olivia Rose" userId="S::orr3@psu.edu::7bccf85d-dbd4-414c-b99f-e19d0883ae5d" providerId="AD" clId="Web-{0FCEABB2-9948-300C-2A59-F166E36269BB}" dt="2024-09-16T13:30:54.395" v="122" actId="20577"/>
        <pc:sldMkLst>
          <pc:docMk/>
          <pc:sldMk cId="4225670446" sldId="1291"/>
        </pc:sldMkLst>
        <pc:spChg chg="mod">
          <ac:chgData name="Butts, Olivia Rose" userId="S::orr3@psu.edu::7bccf85d-dbd4-414c-b99f-e19d0883ae5d" providerId="AD" clId="Web-{0FCEABB2-9948-300C-2A59-F166E36269BB}" dt="2024-09-16T13:30:54.395" v="122" actId="20577"/>
          <ac:spMkLst>
            <pc:docMk/>
            <pc:sldMk cId="4225670446" sldId="1291"/>
            <ac:spMk id="2" creationId="{00000000-0000-0000-0000-000000000000}"/>
          </ac:spMkLst>
        </pc:spChg>
      </pc:sldChg>
      <pc:sldChg chg="new del">
        <pc:chgData name="Butts, Olivia Rose" userId="S::orr3@psu.edu::7bccf85d-dbd4-414c-b99f-e19d0883ae5d" providerId="AD" clId="Web-{0FCEABB2-9948-300C-2A59-F166E36269BB}" dt="2024-09-16T13:32:31.240" v="143"/>
        <pc:sldMkLst>
          <pc:docMk/>
          <pc:sldMk cId="3890910398" sldId="1292"/>
        </pc:sldMkLst>
      </pc:sldChg>
      <pc:sldChg chg="modSp add replId">
        <pc:chgData name="Butts, Olivia Rose" userId="S::orr3@psu.edu::7bccf85d-dbd4-414c-b99f-e19d0883ae5d" providerId="AD" clId="Web-{0FCEABB2-9948-300C-2A59-F166E36269BB}" dt="2024-09-16T13:49:42.551" v="439" actId="20577"/>
        <pc:sldMkLst>
          <pc:docMk/>
          <pc:sldMk cId="4070418757" sldId="1292"/>
        </pc:sldMkLst>
        <pc:spChg chg="mod">
          <ac:chgData name="Butts, Olivia Rose" userId="S::orr3@psu.edu::7bccf85d-dbd4-414c-b99f-e19d0883ae5d" providerId="AD" clId="Web-{0FCEABB2-9948-300C-2A59-F166E36269BB}" dt="2024-09-16T13:32:51.225" v="156" actId="20577"/>
          <ac:spMkLst>
            <pc:docMk/>
            <pc:sldMk cId="4070418757" sldId="1292"/>
            <ac:spMk id="2" creationId="{2EA86241-B2D3-9480-A664-190AC58649A9}"/>
          </ac:spMkLst>
        </pc:spChg>
        <pc:spChg chg="mod">
          <ac:chgData name="Butts, Olivia Rose" userId="S::orr3@psu.edu::7bccf85d-dbd4-414c-b99f-e19d0883ae5d" providerId="AD" clId="Web-{0FCEABB2-9948-300C-2A59-F166E36269BB}" dt="2024-09-16T13:49:42.551" v="439" actId="20577"/>
          <ac:spMkLst>
            <pc:docMk/>
            <pc:sldMk cId="4070418757" sldId="1292"/>
            <ac:spMk id="3" creationId="{C7126BAF-CFCD-D560-FA1F-B91D6E5B1BD7}"/>
          </ac:spMkLst>
        </pc:spChg>
      </pc:sldChg>
      <pc:sldChg chg="modSp add replId">
        <pc:chgData name="Butts, Olivia Rose" userId="S::orr3@psu.edu::7bccf85d-dbd4-414c-b99f-e19d0883ae5d" providerId="AD" clId="Web-{0FCEABB2-9948-300C-2A59-F166E36269BB}" dt="2024-09-16T13:35:45.836" v="239" actId="20577"/>
        <pc:sldMkLst>
          <pc:docMk/>
          <pc:sldMk cId="2318019981" sldId="1293"/>
        </pc:sldMkLst>
        <pc:spChg chg="mod">
          <ac:chgData name="Butts, Olivia Rose" userId="S::orr3@psu.edu::7bccf85d-dbd4-414c-b99f-e19d0883ae5d" providerId="AD" clId="Web-{0FCEABB2-9948-300C-2A59-F166E36269BB}" dt="2024-09-16T13:33:40.725" v="189" actId="20577"/>
          <ac:spMkLst>
            <pc:docMk/>
            <pc:sldMk cId="2318019981" sldId="1293"/>
            <ac:spMk id="2" creationId="{2EA86241-B2D3-9480-A664-190AC58649A9}"/>
          </ac:spMkLst>
        </pc:spChg>
        <pc:spChg chg="mod">
          <ac:chgData name="Butts, Olivia Rose" userId="S::orr3@psu.edu::7bccf85d-dbd4-414c-b99f-e19d0883ae5d" providerId="AD" clId="Web-{0FCEABB2-9948-300C-2A59-F166E36269BB}" dt="2024-09-16T13:35:45.836" v="239" actId="20577"/>
          <ac:spMkLst>
            <pc:docMk/>
            <pc:sldMk cId="2318019981" sldId="1293"/>
            <ac:spMk id="3" creationId="{C7126BAF-CFCD-D560-FA1F-B91D6E5B1BD7}"/>
          </ac:spMkLst>
        </pc:spChg>
      </pc:sldChg>
      <pc:sldChg chg="addSp modSp add mod replId modClrScheme chgLayout">
        <pc:chgData name="Butts, Olivia Rose" userId="S::orr3@psu.edu::7bccf85d-dbd4-414c-b99f-e19d0883ae5d" providerId="AD" clId="Web-{0FCEABB2-9948-300C-2A59-F166E36269BB}" dt="2024-09-16T13:39:14.558" v="317" actId="1076"/>
        <pc:sldMkLst>
          <pc:docMk/>
          <pc:sldMk cId="2882365128" sldId="1294"/>
        </pc:sldMkLst>
        <pc:spChg chg="mod ord">
          <ac:chgData name="Butts, Olivia Rose" userId="S::orr3@psu.edu::7bccf85d-dbd4-414c-b99f-e19d0883ae5d" providerId="AD" clId="Web-{0FCEABB2-9948-300C-2A59-F166E36269BB}" dt="2024-09-16T13:39:14.558" v="317" actId="1076"/>
          <ac:spMkLst>
            <pc:docMk/>
            <pc:sldMk cId="2882365128" sldId="1294"/>
            <ac:spMk id="2" creationId="{2EA86241-B2D3-9480-A664-190AC58649A9}"/>
          </ac:spMkLst>
        </pc:spChg>
        <pc:spChg chg="mod ord">
          <ac:chgData name="Butts, Olivia Rose" userId="S::orr3@psu.edu::7bccf85d-dbd4-414c-b99f-e19d0883ae5d" providerId="AD" clId="Web-{0FCEABB2-9948-300C-2A59-F166E36269BB}" dt="2024-09-16T13:39:02.402" v="315" actId="1076"/>
          <ac:spMkLst>
            <pc:docMk/>
            <pc:sldMk cId="2882365128" sldId="1294"/>
            <ac:spMk id="3" creationId="{C7126BAF-CFCD-D560-FA1F-B91D6E5B1BD7}"/>
          </ac:spMkLst>
        </pc:spChg>
        <pc:spChg chg="add mod ord">
          <ac:chgData name="Butts, Olivia Rose" userId="S::orr3@psu.edu::7bccf85d-dbd4-414c-b99f-e19d0883ae5d" providerId="AD" clId="Web-{0FCEABB2-9948-300C-2A59-F166E36269BB}" dt="2024-09-16T13:39:09.902" v="316" actId="1076"/>
          <ac:spMkLst>
            <pc:docMk/>
            <pc:sldMk cId="2882365128" sldId="1294"/>
            <ac:spMk id="4" creationId="{3DD232C3-9793-E3AA-4604-2A536C590DBC}"/>
          </ac:spMkLst>
        </pc:spChg>
      </pc:sldChg>
      <pc:sldChg chg="modSp add del replId">
        <pc:chgData name="Butts, Olivia Rose" userId="S::orr3@psu.edu::7bccf85d-dbd4-414c-b99f-e19d0883ae5d" providerId="AD" clId="Web-{0FCEABB2-9948-300C-2A59-F166E36269BB}" dt="2024-09-16T13:40:22.184" v="382"/>
        <pc:sldMkLst>
          <pc:docMk/>
          <pc:sldMk cId="2942357880" sldId="1295"/>
        </pc:sldMkLst>
        <pc:spChg chg="mod">
          <ac:chgData name="Butts, Olivia Rose" userId="S::orr3@psu.edu::7bccf85d-dbd4-414c-b99f-e19d0883ae5d" providerId="AD" clId="Web-{0FCEABB2-9948-300C-2A59-F166E36269BB}" dt="2024-09-16T13:34:01.913" v="195" actId="20577"/>
          <ac:spMkLst>
            <pc:docMk/>
            <pc:sldMk cId="2942357880" sldId="1295"/>
            <ac:spMk id="2" creationId="{2EA86241-B2D3-9480-A664-190AC58649A9}"/>
          </ac:spMkLst>
        </pc:spChg>
      </pc:sldChg>
      <pc:sldChg chg="modSp add replId">
        <pc:chgData name="Butts, Olivia Rose" userId="S::orr3@psu.edu::7bccf85d-dbd4-414c-b99f-e19d0883ae5d" providerId="AD" clId="Web-{0FCEABB2-9948-300C-2A59-F166E36269BB}" dt="2024-09-16T13:40:19.871" v="381" actId="20577"/>
        <pc:sldMkLst>
          <pc:docMk/>
          <pc:sldMk cId="1301352716" sldId="1296"/>
        </pc:sldMkLst>
        <pc:spChg chg="mod">
          <ac:chgData name="Butts, Olivia Rose" userId="S::orr3@psu.edu::7bccf85d-dbd4-414c-b99f-e19d0883ae5d" providerId="AD" clId="Web-{0FCEABB2-9948-300C-2A59-F166E36269BB}" dt="2024-09-16T13:39:25.886" v="320" actId="20577"/>
          <ac:spMkLst>
            <pc:docMk/>
            <pc:sldMk cId="1301352716" sldId="1296"/>
            <ac:spMk id="2" creationId="{2EA86241-B2D3-9480-A664-190AC58649A9}"/>
          </ac:spMkLst>
        </pc:spChg>
        <pc:spChg chg="mod">
          <ac:chgData name="Butts, Olivia Rose" userId="S::orr3@psu.edu::7bccf85d-dbd4-414c-b99f-e19d0883ae5d" providerId="AD" clId="Web-{0FCEABB2-9948-300C-2A59-F166E36269BB}" dt="2024-09-16T13:39:57.574" v="354" actId="20577"/>
          <ac:spMkLst>
            <pc:docMk/>
            <pc:sldMk cId="1301352716" sldId="1296"/>
            <ac:spMk id="3" creationId="{C7126BAF-CFCD-D560-FA1F-B91D6E5B1BD7}"/>
          </ac:spMkLst>
        </pc:spChg>
        <pc:spChg chg="mod">
          <ac:chgData name="Butts, Olivia Rose" userId="S::orr3@psu.edu::7bccf85d-dbd4-414c-b99f-e19d0883ae5d" providerId="AD" clId="Web-{0FCEABB2-9948-300C-2A59-F166E36269BB}" dt="2024-09-16T13:40:19.871" v="381" actId="20577"/>
          <ac:spMkLst>
            <pc:docMk/>
            <pc:sldMk cId="1301352716" sldId="1296"/>
            <ac:spMk id="4" creationId="{3DD232C3-9793-E3AA-4604-2A536C590DBC}"/>
          </ac:spMkLst>
        </pc:spChg>
      </pc:sldChg>
      <pc:sldMasterChg chg="addSldLayout">
        <pc:chgData name="Butts, Olivia Rose" userId="S::orr3@psu.edu::7bccf85d-dbd4-414c-b99f-e19d0883ae5d" providerId="AD" clId="Web-{0FCEABB2-9948-300C-2A59-F166E36269BB}" dt="2024-09-16T13:25:51.625" v="1"/>
        <pc:sldMasterMkLst>
          <pc:docMk/>
          <pc:sldMasterMk cId="0" sldId="2147483648"/>
        </pc:sldMasterMkLst>
        <pc:sldLayoutChg chg="add replId">
          <pc:chgData name="Butts, Olivia Rose" userId="S::orr3@psu.edu::7bccf85d-dbd4-414c-b99f-e19d0883ae5d" providerId="AD" clId="Web-{0FCEABB2-9948-300C-2A59-F166E36269BB}" dt="2024-09-16T13:25:51.610" v="0"/>
          <pc:sldLayoutMkLst>
            <pc:docMk/>
            <pc:sldMasterMk cId="0" sldId="2147483648"/>
            <pc:sldLayoutMk cId="1698984211" sldId="2147483721"/>
          </pc:sldLayoutMkLst>
        </pc:sldLayoutChg>
        <pc:sldLayoutChg chg="add">
          <pc:chgData name="Butts, Olivia Rose" userId="S::orr3@psu.edu::7bccf85d-dbd4-414c-b99f-e19d0883ae5d" providerId="AD" clId="Web-{0FCEABB2-9948-300C-2A59-F166E36269BB}" dt="2024-09-16T13:25:51.625" v="1"/>
          <pc:sldLayoutMkLst>
            <pc:docMk/>
            <pc:sldMasterMk cId="0" sldId="2147483648"/>
            <pc:sldLayoutMk cId="2027133419" sldId="214748372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C9B2AF-FF93-9443-8132-C0BAE0160594}" type="datetimeFigureOut">
              <a:rPr lang="en-US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5BBCF3-B909-0E47-AFC1-794F62011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90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6D589F-5847-1648-9C0C-18AD595551BD}" type="datetimeFigureOut">
              <a:rPr lang="en-US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B5684E-388A-574C-9362-1C84C7B37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9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80C3-7B4F-4221-A269-8D0607B7B5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3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80C3-7B4F-4221-A269-8D0607B7B5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7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80C3-7B4F-4221-A269-8D0607B7B5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66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80C3-7B4F-4221-A269-8D0607B7B5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9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80C3-7B4F-4221-A269-8D0607B7B5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38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80C3-7B4F-4221-A269-8D0607B7B5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63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80C3-7B4F-4221-A269-8D0607B7B5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2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14009" y="1950247"/>
            <a:ext cx="9405308" cy="194144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bg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4008" y="3991884"/>
            <a:ext cx="9404349" cy="758825"/>
          </a:xfrm>
        </p:spPr>
        <p:txBody>
          <a:bodyPr>
            <a:normAutofit/>
          </a:bodyPr>
          <a:lstStyle>
            <a:lvl1pPr marL="0" indent="0">
              <a:buNone/>
              <a:defRPr sz="2600" i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9" r="5571" b="13147"/>
          <a:stretch/>
        </p:blipFill>
        <p:spPr>
          <a:xfrm>
            <a:off x="9812683" y="6150769"/>
            <a:ext cx="227206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5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14009" y="1950247"/>
            <a:ext cx="9405308" cy="194144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bg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4008" y="3991884"/>
            <a:ext cx="9404349" cy="758825"/>
          </a:xfrm>
        </p:spPr>
        <p:txBody>
          <a:bodyPr>
            <a:normAutofit/>
          </a:bodyPr>
          <a:lstStyle>
            <a:lvl1pPr marL="0" indent="0">
              <a:buNone/>
              <a:defRPr sz="2600" i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9" r="5571" b="13147"/>
          <a:stretch/>
        </p:blipFill>
        <p:spPr>
          <a:xfrm>
            <a:off x="9812683" y="6150769"/>
            <a:ext cx="227206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8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8440"/>
            <a:ext cx="10972800" cy="101451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8927"/>
            <a:ext cx="10972800" cy="42770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800">
                <a:latin typeface="Franklin Gothic Book" panose="020B050302010202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01381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1703"/>
            <a:ext cx="10972800" cy="1028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8926"/>
            <a:ext cx="10972800" cy="444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313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hoto Head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88753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4933" y="752475"/>
            <a:ext cx="2482851" cy="312738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photos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81882"/>
            <a:ext cx="10972800" cy="9472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96811"/>
            <a:ext cx="10972800" cy="2759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17464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Header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88753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933" y="752475"/>
            <a:ext cx="2482851" cy="312738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photos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9301"/>
            <a:ext cx="10972800" cy="9150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9601" y="3203575"/>
            <a:ext cx="5278967" cy="269373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1768" y="3203576"/>
            <a:ext cx="5490633" cy="269373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349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34" y="0"/>
            <a:ext cx="12187767" cy="609758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2406"/>
            <a:ext cx="9871968" cy="1675748"/>
          </a:xfrm>
        </p:spPr>
        <p:txBody>
          <a:bodyPr>
            <a:noAutofit/>
          </a:bodyPr>
          <a:lstStyle>
            <a:lvl1pPr>
              <a:lnSpc>
                <a:spcPts val="6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608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7742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01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309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5C87FB-6C7F-6341-B3AC-7A03AC6D3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E5EF8-3F55-CC40-8877-5D48D7C06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709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648D3-80FB-6246-9942-F676252E6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93324"/>
            <a:ext cx="9144000" cy="64839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09F92B-E9CD-1043-ADF5-647DA2A9EC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8" y="3851391"/>
            <a:ext cx="2596403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9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80087E-EAD0-9943-8A61-EC0B6D11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0"/>
          <a:stretch/>
        </p:blipFill>
        <p:spPr>
          <a:xfrm>
            <a:off x="5414" y="6085754"/>
            <a:ext cx="12181172" cy="7722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285"/>
            <a:ext cx="10515600" cy="47926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905F6-993F-D349-A0EA-9D639A51B8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0" y="6064834"/>
            <a:ext cx="1761191" cy="81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0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8440"/>
            <a:ext cx="10972800" cy="101451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8927"/>
            <a:ext cx="10972800" cy="42770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800">
                <a:latin typeface="Franklin Gothic Book" panose="020B050302010202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96750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C763D1-54E7-1F4C-9A40-8033FD87C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9963" y="1250950"/>
            <a:ext cx="5303837" cy="481911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951"/>
            <a:ext cx="5085945" cy="48191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3E57B-7AA0-CB4E-84C8-14051157E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0"/>
          <a:stretch/>
        </p:blipFill>
        <p:spPr>
          <a:xfrm>
            <a:off x="5414" y="6085754"/>
            <a:ext cx="12181172" cy="772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E3011-1B8B-5640-AE26-C7ED9C07F7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0" y="6064834"/>
            <a:ext cx="1761191" cy="81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84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1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CCD73-4F4C-6E40-91EC-E9DA02F32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0"/>
          <a:stretch/>
        </p:blipFill>
        <p:spPr>
          <a:xfrm>
            <a:off x="5414" y="0"/>
            <a:ext cx="12181172" cy="3261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89896-24B9-D543-BC49-89300DAB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7928237" cy="14429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84264-DB8D-274D-83EB-C183729E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2495399"/>
            <a:ext cx="7928237" cy="76627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403D84-AA45-1D40-9400-B1135229D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9" b="25694"/>
          <a:stretch/>
        </p:blipFill>
        <p:spPr>
          <a:xfrm>
            <a:off x="0" y="3261673"/>
            <a:ext cx="12186586" cy="359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5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rgbClr val="001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CCD73-4F4C-6E40-91EC-E9DA02F32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0"/>
          <a:stretch/>
        </p:blipFill>
        <p:spPr>
          <a:xfrm>
            <a:off x="5414" y="0"/>
            <a:ext cx="12181172" cy="3261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89896-24B9-D543-BC49-89300DAB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7928237" cy="14429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84264-DB8D-274D-83EB-C183729E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2495400"/>
            <a:ext cx="7928237" cy="67267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8B01F-C66D-C041-B01B-9D8150197C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62313"/>
            <a:ext cx="12192000" cy="35956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63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51C92B-9FEA-5643-8E61-4A0757AD8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D03306-2E4A-D447-A57E-3DFA585649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8" y="5077568"/>
            <a:ext cx="2596403" cy="1200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E5EF8-3F55-CC40-8877-5D48D7C063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5709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648D3-80FB-6246-9942-F676252E6F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7665"/>
            <a:ext cx="5139447" cy="127990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95224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D1FE8A-B770-A54B-BB1F-BB647AC8A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445" y="3993267"/>
            <a:ext cx="2411555" cy="2864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951"/>
            <a:ext cx="10515600" cy="4284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728744-A790-8648-9D59-4DCBBF5298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72" t="13428" r="5705" b="18819"/>
          <a:stretch/>
        </p:blipFill>
        <p:spPr>
          <a:xfrm>
            <a:off x="8032866" y="6148022"/>
            <a:ext cx="1784465" cy="62154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62243-C1CF-714B-A683-D890075FB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592763"/>
            <a:ext cx="6516688" cy="83661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871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B0823-BDC3-77CB-B187-27F57E348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4309C-5810-6ECA-D073-DD0886AE0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336DB-27BB-0895-3411-CC21C515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F6-DA6F-C044-B46D-F264E709DF5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FA402-6E81-3C89-9292-3F96F67A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75743-DB1C-C4AC-A1A9-632CA513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D29-6D98-FE46-9E9A-BA71671B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88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5A18-0A83-C0AB-9C98-A5C1AD46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03B9F-6736-2525-0B89-011CD89A0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183F4-931B-09C6-9E5A-77CE4A18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F6-DA6F-C044-B46D-F264E709DF5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CE039-A09D-0F32-AD4D-AADF4BA2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83ED1-3944-E3DF-B582-9100DC07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D29-6D98-FE46-9E9A-BA71671B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65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1747-95E7-7B9D-E6E7-6360BC10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FCEEE-05BE-796B-8A9E-CAD144309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327AC-542A-325A-919F-45B3BC73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F6-DA6F-C044-B46D-F264E709DF5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A9CA1-78C3-11DD-D93F-89AF2AAE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C724D-A7C4-BB4C-0C4E-786C198E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D29-6D98-FE46-9E9A-BA71671B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98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05C3-346A-C1B7-EE77-149C968C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1C8D-5D76-16E5-054B-D01E0F99D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66C04-7878-15CF-1DD2-98C590FBA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BACA8-E49A-83E7-5A28-8EBD14C2A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F6-DA6F-C044-B46D-F264E709DF5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51B8E-7435-2C12-57A8-D3800543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1F575-B08B-029C-D14D-19F378F3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D29-6D98-FE46-9E9A-BA71671B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18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F3B86-1779-E9C0-2211-930BE623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772E9-C5A0-9077-0290-A1FB1A0C7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BBD4D-0C30-0F9B-5CCE-55CDB08D5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7492D-D82E-5F52-B53F-2E958E9F0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B94CF-ADED-0F79-2B00-254F4FD0D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EFCCF0-D36A-3ECE-0772-F78135CD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F6-DA6F-C044-B46D-F264E709DF5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227A64-D81D-78B7-28CE-62575458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1C44BC-0C9C-4A6A-A56C-82860853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D29-6D98-FE46-9E9A-BA71671B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1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1703"/>
            <a:ext cx="10972800" cy="1028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8926"/>
            <a:ext cx="10972800" cy="4444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51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6C9A-2BBF-06AD-0CB6-A96FE4E3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50215-B1A1-13C1-CBF7-DC4C72F8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F6-DA6F-C044-B46D-F264E709DF5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B2EB6-C084-B0D9-8B5D-673D521B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0D534-5BFE-3551-CEBD-1DD078B7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D29-6D98-FE46-9E9A-BA71671B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91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925244-E282-7306-37A8-28821C81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F6-DA6F-C044-B46D-F264E709DF5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9FAEE-4667-F28D-2A09-0CC1C885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67B3F-ABDE-6746-F545-03829D71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D29-6D98-FE46-9E9A-BA71671B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6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A8BA-AE1D-304A-5149-B02BC2FE4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20508-4610-BB0C-8E4D-B6F5B83D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B3C4D-D659-8811-0A13-D5716454D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9AEDB-2BAD-1D41-A796-491B940C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F6-DA6F-C044-B46D-F264E709DF5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18EE2-6400-8D4C-9447-83A263DF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90C6C-01DF-9656-99EF-D14AC743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D29-6D98-FE46-9E9A-BA71671B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22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4C77E-9AA3-012C-0A2E-32FCCA791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5A973E-B693-DE9E-EA9D-E7BBAD154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E3F74-5388-1D00-A147-6D8F311B8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37982-B002-823D-BDC6-108DCE01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F6-DA6F-C044-B46D-F264E709DF5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02895-8BD8-D3B6-91C3-8F30C854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9C3DE-E36E-9E21-F28C-7F9AF464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D29-6D98-FE46-9E9A-BA71671B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1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FD75A-A68F-F33A-A48A-47DC898B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14E21-2125-DE44-15DB-C13B3ECCB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7670A-0A11-97B2-D749-ED06E44A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F6-DA6F-C044-B46D-F264E709DF5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B4854-C464-7175-6930-784B5622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E2BBA-D88D-0174-8ECC-44C3765E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D29-6D98-FE46-9E9A-BA71671B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77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92DF74-2ED0-C75F-D355-0B9A317F5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BE8DE-281B-6F11-6CE0-F37C75EE4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A7C1A-0921-946B-4913-B20ED9F0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15F6-DA6F-C044-B46D-F264E709DF5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41885-4DAD-FF27-5262-08F376689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ACD88-8B73-443D-AFAC-5CB4C3E1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8D29-6D98-FE46-9E9A-BA71671B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1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hoto Head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88753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4933" y="752475"/>
            <a:ext cx="2482851" cy="312738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photos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81882"/>
            <a:ext cx="10972800" cy="9472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96811"/>
            <a:ext cx="10972800" cy="2759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2629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14009" y="1950247"/>
            <a:ext cx="9405308" cy="194144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bg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4008" y="3991884"/>
            <a:ext cx="9404349" cy="758825"/>
          </a:xfrm>
        </p:spPr>
        <p:txBody>
          <a:bodyPr>
            <a:normAutofit/>
          </a:bodyPr>
          <a:lstStyle>
            <a:lvl1pPr marL="0" indent="0">
              <a:buNone/>
              <a:defRPr sz="2600" i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9" r="5571" b="13147"/>
          <a:stretch/>
        </p:blipFill>
        <p:spPr>
          <a:xfrm>
            <a:off x="9812683" y="6150769"/>
            <a:ext cx="227206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842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8440"/>
            <a:ext cx="10972800" cy="101451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Rockwell" panose="02060603020205020403" pitchFamily="18" charset="0"/>
                <a:cs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8927"/>
            <a:ext cx="10972800" cy="42770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800">
                <a:latin typeface="Franklin Gothic Book" panose="020B050302010202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2713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Header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88753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4933" y="752475"/>
            <a:ext cx="2482851" cy="312738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photos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9301"/>
            <a:ext cx="10972800" cy="9150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9601" y="3203575"/>
            <a:ext cx="5278967" cy="269373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1768" y="3203576"/>
            <a:ext cx="5490633" cy="269373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06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34" y="0"/>
            <a:ext cx="12187767" cy="609758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2406"/>
            <a:ext cx="9871968" cy="1675748"/>
          </a:xfrm>
        </p:spPr>
        <p:txBody>
          <a:bodyPr>
            <a:noAutofit/>
          </a:bodyPr>
          <a:lstStyle>
            <a:lvl1pPr>
              <a:lnSpc>
                <a:spcPts val="6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2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7742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14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2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943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651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84314"/>
            <a:ext cx="109728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9" r="5571" b="13147"/>
          <a:stretch/>
        </p:blipFill>
        <p:spPr>
          <a:xfrm>
            <a:off x="9812683" y="6150769"/>
            <a:ext cx="2272064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1" r:id="rId2"/>
    <p:sldLayoutId id="2147483682" r:id="rId3"/>
    <p:sldLayoutId id="2147483687" r:id="rId4"/>
    <p:sldLayoutId id="2147483688" r:id="rId5"/>
    <p:sldLayoutId id="2147483689" r:id="rId6"/>
    <p:sldLayoutId id="2147483683" r:id="rId7"/>
    <p:sldLayoutId id="2147483685" r:id="rId8"/>
    <p:sldLayoutId id="2147483690" r:id="rId9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Rockwell" panose="02060603020205020403" pitchFamily="18" charset="0"/>
          <a:ea typeface="ＭＳ Ｐゴシック" charset="0"/>
          <a:cs typeface="Rockwell" panose="02060603020205020403" pitchFamily="18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Franklin Gothic Book" panose="020B0503020102020204" pitchFamily="34" charset="0"/>
          <a:ea typeface="ＭＳ Ｐゴシック" charset="0"/>
          <a:cs typeface="Franklin Gothic Book" panose="020B05030201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Franklin Gothic Book" panose="020B0503020102020204" pitchFamily="34" charset="0"/>
          <a:ea typeface="ＭＳ Ｐゴシック" charset="0"/>
          <a:cs typeface="Franklin Gothic Book" panose="020B050302010202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ＭＳ Ｐゴシック" charset="0"/>
          <a:cs typeface="Arial Rounded MT Bold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ＭＳ Ｐゴシック" charset="0"/>
          <a:cs typeface="Arial Rounded MT Bold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ＭＳ Ｐゴシック" charset="0"/>
          <a:cs typeface="Arial Rounded MT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rgbClr val="0D22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651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84314"/>
            <a:ext cx="109728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9" r="5571" b="13147"/>
          <a:stretch/>
        </p:blipFill>
        <p:spPr>
          <a:xfrm>
            <a:off x="9812683" y="6150769"/>
            <a:ext cx="227206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7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Rockwell" panose="02060603020205020403" pitchFamily="18" charset="0"/>
          <a:ea typeface="ＭＳ Ｐゴシック" charset="0"/>
          <a:cs typeface="Rockwell" panose="02060603020205020403" pitchFamily="18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1576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Franklin Gothic Book" panose="020B0503020102020204" pitchFamily="34" charset="0"/>
          <a:ea typeface="ＭＳ Ｐゴシック" charset="0"/>
          <a:cs typeface="Franklin Gothic Book" panose="020B05030201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Franklin Gothic Book" panose="020B0503020102020204" pitchFamily="34" charset="0"/>
          <a:ea typeface="ＭＳ Ｐゴシック" charset="0"/>
          <a:cs typeface="Franklin Gothic Book" panose="020B050302010202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ＭＳ Ｐゴシック" charset="0"/>
          <a:cs typeface="Arial Rounded MT Bold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ＭＳ Ｐゴシック" charset="0"/>
          <a:cs typeface="Arial Rounded MT Bold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ＭＳ Ｐゴシック" charset="0"/>
          <a:cs typeface="Arial Rounded MT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0656E-DA2F-C14C-BF10-2FC3587B4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1284"/>
            <a:ext cx="10515600" cy="492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3011-D639-B54B-9228-EB3085D04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4368-C769-8143-B102-F97927FA2E0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E7B941-CE32-1D43-B287-BCB25BBF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472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E5DAA6-DB82-5BD3-D4A0-B2B559ECC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9F3B2-8F8E-B6EA-B06C-4625C72D2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A9231-94BF-D29A-0886-61D04A244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F15F6-DA6F-C044-B46D-F264E709DF5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D211F-D1E8-6D53-24A7-E21C2492D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81445-0605-56C0-8B04-06163FF47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88D29-6D98-FE46-9E9A-BA71671BC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5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1" r:id="rId12"/>
    <p:sldLayoutId id="214748372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ites.psu.edu/p0ems/" TargetMode="Externa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psu.edu/p0em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219" y="960100"/>
            <a:ext cx="10363200" cy="1470025"/>
          </a:xfrm>
        </p:spPr>
        <p:txBody>
          <a:bodyPr/>
          <a:lstStyle/>
          <a:p>
            <a:pPr algn="ctr"/>
            <a:r>
              <a:rPr lang="en-US" sz="4800"/>
              <a:t>EMS Faculty and Postdocs Meeting</a:t>
            </a:r>
            <a:r>
              <a:rPr lang="en-US"/>
              <a:t>	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28800" y="3350493"/>
            <a:ext cx="8534400" cy="17526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Franklin Gothic Book"/>
                <a:ea typeface="ＭＳ Ｐゴシック"/>
              </a:rPr>
              <a:t>Tuesday, September 17, 2024</a:t>
            </a:r>
          </a:p>
          <a:p>
            <a:r>
              <a:rPr lang="en-US">
                <a:solidFill>
                  <a:schemeClr val="bg1"/>
                </a:solidFill>
                <a:latin typeface="Franklin Gothic Book"/>
                <a:ea typeface="ＭＳ Ｐゴシック"/>
              </a:rPr>
              <a:t>603 Barron Innovation Hub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5237" y="1317146"/>
            <a:ext cx="10820400" cy="780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347"/>
              </a:lnSpc>
            </a:pPr>
            <a:r>
              <a:rPr lang="en-US" sz="4534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WHO DECIDES WHERE THE $$ GOES?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18242" y="0"/>
            <a:ext cx="624707" cy="6858000"/>
            <a:chOff x="0" y="0"/>
            <a:chExt cx="24679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6798" cy="2709333"/>
            </a:xfrm>
            <a:custGeom>
              <a:avLst/>
              <a:gdLst/>
              <a:ahLst/>
              <a:cxnLst/>
              <a:rect l="l" t="t" r="r" b="b"/>
              <a:pathLst>
                <a:path w="246798" h="2709333">
                  <a:moveTo>
                    <a:pt x="0" y="0"/>
                  </a:moveTo>
                  <a:lnTo>
                    <a:pt x="246798" y="0"/>
                  </a:lnTo>
                  <a:lnTo>
                    <a:pt x="2467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3EB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46798" cy="2756958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6" name="TextBox 6"/>
          <p:cNvSpPr txBox="1"/>
          <p:nvPr/>
        </p:nvSpPr>
        <p:spPr>
          <a:xfrm rot="16200000">
            <a:off x="-1582491" y="3274060"/>
            <a:ext cx="4588072" cy="30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19"/>
              </a:lnSpc>
            </a:pPr>
            <a:r>
              <a:rPr lang="en-US" sz="1800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Penn State University</a:t>
            </a:r>
          </a:p>
        </p:txBody>
      </p:sp>
      <p:sp>
        <p:nvSpPr>
          <p:cNvPr id="7" name="AutoShape 7"/>
          <p:cNvSpPr/>
          <p:nvPr/>
        </p:nvSpPr>
        <p:spPr>
          <a:xfrm flipH="1" flipV="1">
            <a:off x="723900" y="4859627"/>
            <a:ext cx="3602" cy="1998304"/>
          </a:xfrm>
          <a:prstGeom prst="line">
            <a:avLst/>
          </a:prstGeom>
          <a:ln w="114300" cap="flat">
            <a:solidFill>
              <a:srgbClr val="00519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8" name="AutoShape 8"/>
          <p:cNvSpPr/>
          <p:nvPr/>
        </p:nvSpPr>
        <p:spPr>
          <a:xfrm flipH="1" flipV="1">
            <a:off x="726994" y="-69683"/>
            <a:ext cx="3602" cy="1998304"/>
          </a:xfrm>
          <a:prstGeom prst="line">
            <a:avLst/>
          </a:prstGeom>
          <a:ln w="114300" cap="flat">
            <a:solidFill>
              <a:srgbClr val="00519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9" name="Group 9"/>
          <p:cNvGrpSpPr/>
          <p:nvPr/>
        </p:nvGrpSpPr>
        <p:grpSpPr>
          <a:xfrm>
            <a:off x="10572770" y="1"/>
            <a:ext cx="1041741" cy="1115483"/>
            <a:chOff x="0" y="0"/>
            <a:chExt cx="2083482" cy="2230967"/>
          </a:xfrm>
        </p:grpSpPr>
        <p:grpSp>
          <p:nvGrpSpPr>
            <p:cNvPr id="10" name="Group 10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FB351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5204"/>
                </a:lnSpc>
              </a:pPr>
              <a:r>
                <a:rPr lang="en-US" sz="3717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7320845" y="5588260"/>
            <a:ext cx="4876800" cy="165185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5" name="Freeform 15"/>
          <p:cNvSpPr/>
          <p:nvPr/>
        </p:nvSpPr>
        <p:spPr>
          <a:xfrm>
            <a:off x="-1709606" y="115261"/>
            <a:ext cx="4876800" cy="165185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6" name="TextBox 16"/>
          <p:cNvSpPr txBox="1"/>
          <p:nvPr/>
        </p:nvSpPr>
        <p:spPr>
          <a:xfrm>
            <a:off x="2269046" y="1596856"/>
            <a:ext cx="7996121" cy="725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15"/>
              </a:lnSpc>
              <a:spcBef>
                <a:spcPct val="0"/>
              </a:spcBef>
            </a:pPr>
            <a:endParaRPr sz="800"/>
          </a:p>
          <a:p>
            <a:pPr algn="l">
              <a:lnSpc>
                <a:spcPts val="1915"/>
              </a:lnSpc>
              <a:spcBef>
                <a:spcPct val="0"/>
              </a:spcBef>
            </a:pPr>
            <a:r>
              <a:rPr lang="en-US" sz="1368" b="1" spc="89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</a:t>
            </a:r>
          </a:p>
          <a:p>
            <a:pPr algn="l">
              <a:lnSpc>
                <a:spcPts val="1915"/>
              </a:lnSpc>
              <a:spcBef>
                <a:spcPct val="0"/>
              </a:spcBef>
            </a:pPr>
            <a:endParaRPr lang="en-US" sz="1368" b="1" spc="89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E847D5-7F04-52DA-ED60-BB0734685BC3}"/>
              </a:ext>
            </a:extLst>
          </p:cNvPr>
          <p:cNvSpPr txBox="1"/>
          <p:nvPr/>
        </p:nvSpPr>
        <p:spPr>
          <a:xfrm>
            <a:off x="2918861" y="2213215"/>
            <a:ext cx="765390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latin typeface="Roboto" panose="02000000000000000000" pitchFamily="2" charset="0"/>
                <a:ea typeface="Roboto" panose="02000000000000000000" pitchFamily="2" charset="0"/>
              </a:rPr>
              <a:t>VOLUNTEERS</a:t>
            </a: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 help our staff of 3 raise money – and they also decide how much each agency receives to run their programs.</a:t>
            </a:r>
          </a:p>
          <a:p>
            <a:endParaRPr lang="en-US"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b="1">
                <a:latin typeface="Roboto" panose="02000000000000000000" pitchFamily="2" charset="0"/>
                <a:ea typeface="Roboto" panose="02000000000000000000" pitchFamily="2" charset="0"/>
              </a:rPr>
              <a:t>FUNDS DISTRIBUTION </a:t>
            </a: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happens in March and April.</a:t>
            </a:r>
          </a:p>
          <a:p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A great way to learn more about the services available to our neighbors.</a:t>
            </a:r>
          </a:p>
          <a:p>
            <a:endParaRPr lang="en-US"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It also allows you to get a better understanding of the needs we have in this county that are not so obvious.</a:t>
            </a:r>
          </a:p>
        </p:txBody>
      </p:sp>
    </p:spTree>
    <p:extLst>
      <p:ext uri="{BB962C8B-B14F-4D97-AF65-F5344CB8AC3E}">
        <p14:creationId xmlns:p14="http://schemas.microsoft.com/office/powerpoint/2010/main" val="176300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68088" y="112608"/>
            <a:ext cx="10820400" cy="890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280"/>
              </a:lnSpc>
            </a:pPr>
            <a:r>
              <a:rPr lang="en-US" sz="5200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HOW CAN YOU GET INVOLVED?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01964" y="5866855"/>
            <a:ext cx="4588072" cy="627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19"/>
              </a:lnSpc>
            </a:pPr>
            <a:r>
              <a:rPr lang="en-US" sz="1800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Penn State University</a:t>
            </a:r>
          </a:p>
          <a:p>
            <a:pPr algn="ctr">
              <a:lnSpc>
                <a:spcPts val="2519"/>
              </a:lnSpc>
            </a:pPr>
            <a:endParaRPr lang="en-US" sz="1800" b="1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176111" y="3885081"/>
            <a:ext cx="4876800" cy="165185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5" name="AutoShape 5"/>
          <p:cNvSpPr/>
          <p:nvPr/>
        </p:nvSpPr>
        <p:spPr>
          <a:xfrm>
            <a:off x="-173733" y="6040845"/>
            <a:ext cx="4736843" cy="12700"/>
          </a:xfrm>
          <a:prstGeom prst="line">
            <a:avLst/>
          </a:prstGeom>
          <a:ln w="114300" cap="flat">
            <a:solidFill>
              <a:srgbClr val="00519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6" name="AutoShape 6"/>
          <p:cNvSpPr/>
          <p:nvPr/>
        </p:nvSpPr>
        <p:spPr>
          <a:xfrm>
            <a:off x="7620113" y="6040845"/>
            <a:ext cx="4736843" cy="12700"/>
          </a:xfrm>
          <a:prstGeom prst="line">
            <a:avLst/>
          </a:prstGeom>
          <a:ln w="114300" cap="flat">
            <a:solidFill>
              <a:srgbClr val="00519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7" name="Group 7"/>
          <p:cNvGrpSpPr/>
          <p:nvPr/>
        </p:nvGrpSpPr>
        <p:grpSpPr>
          <a:xfrm>
            <a:off x="10572770" y="1"/>
            <a:ext cx="1041741" cy="1115483"/>
            <a:chOff x="0" y="0"/>
            <a:chExt cx="2083482" cy="2230967"/>
          </a:xfrm>
        </p:grpSpPr>
        <p:grpSp>
          <p:nvGrpSpPr>
            <p:cNvPr id="8" name="Group 8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FB351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5204"/>
                </a:lnSpc>
              </a:pPr>
              <a:r>
                <a:rPr lang="en-US" sz="3717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2659533" y="1131075"/>
            <a:ext cx="4876800" cy="165185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3" name="TextBox 13"/>
          <p:cNvSpPr txBox="1"/>
          <p:nvPr/>
        </p:nvSpPr>
        <p:spPr>
          <a:xfrm>
            <a:off x="2692400" y="1250289"/>
            <a:ext cx="7582263" cy="4600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925" lvl="1" indent="-138962" algn="l">
              <a:lnSpc>
                <a:spcPts val="1802"/>
              </a:lnSpc>
              <a:buFont typeface="Arial"/>
              <a:buChar char="•"/>
            </a:pPr>
            <a:r>
              <a:rPr lang="en-US" sz="186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Board  of Directors - all year</a:t>
            </a:r>
          </a:p>
          <a:p>
            <a:pPr marL="277925" lvl="1" indent="-138962" algn="l">
              <a:lnSpc>
                <a:spcPts val="1802"/>
              </a:lnSpc>
              <a:buFont typeface="Arial"/>
              <a:buChar char="•"/>
            </a:pPr>
            <a:r>
              <a:rPr lang="en-US" sz="186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Committees - all year</a:t>
            </a:r>
          </a:p>
          <a:p>
            <a:pPr marL="555850" lvl="2" indent="-185283" algn="l">
              <a:lnSpc>
                <a:spcPts val="1802"/>
              </a:lnSpc>
              <a:buFont typeface="Arial"/>
              <a:buChar char="⚬"/>
            </a:pPr>
            <a:r>
              <a:rPr lang="en-US" sz="186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Board Development</a:t>
            </a:r>
          </a:p>
          <a:p>
            <a:pPr marL="555850" lvl="2" indent="-185283" algn="l">
              <a:lnSpc>
                <a:spcPts val="1802"/>
              </a:lnSpc>
              <a:buFont typeface="Arial"/>
              <a:buChar char="⚬"/>
            </a:pPr>
            <a:r>
              <a:rPr lang="en-US" sz="186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Campaign </a:t>
            </a:r>
          </a:p>
          <a:p>
            <a:pPr marL="555850" lvl="2" indent="-185283" algn="l">
              <a:lnSpc>
                <a:spcPts val="1802"/>
              </a:lnSpc>
              <a:buFont typeface="Arial"/>
              <a:buChar char="⚬"/>
            </a:pPr>
            <a:r>
              <a:rPr lang="en-US" sz="186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Communications</a:t>
            </a:r>
          </a:p>
          <a:p>
            <a:pPr marL="555850" lvl="2" indent="-185283" algn="l">
              <a:lnSpc>
                <a:spcPts val="1802"/>
              </a:lnSpc>
              <a:buFont typeface="Arial"/>
              <a:buChar char="⚬"/>
            </a:pPr>
            <a:r>
              <a:rPr lang="en-US" sz="186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DEIB</a:t>
            </a:r>
          </a:p>
          <a:p>
            <a:pPr marL="555850" lvl="2" indent="-185283" algn="l">
              <a:lnSpc>
                <a:spcPts val="1802"/>
              </a:lnSpc>
              <a:buFont typeface="Arial"/>
              <a:buChar char="⚬"/>
            </a:pPr>
            <a:r>
              <a:rPr lang="en-US" sz="186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Finance</a:t>
            </a:r>
          </a:p>
          <a:p>
            <a:pPr marL="555850" lvl="2" indent="-185283" algn="l">
              <a:lnSpc>
                <a:spcPts val="1802"/>
              </a:lnSpc>
              <a:buFont typeface="Arial"/>
              <a:buChar char="⚬"/>
            </a:pPr>
            <a:r>
              <a:rPr lang="en-US" sz="186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Funds Distribution</a:t>
            </a:r>
          </a:p>
          <a:p>
            <a:pPr marL="555850" lvl="2" indent="-185283" algn="l">
              <a:lnSpc>
                <a:spcPts val="1802"/>
              </a:lnSpc>
              <a:buFont typeface="Arial"/>
              <a:buChar char="⚬"/>
            </a:pPr>
            <a:r>
              <a:rPr lang="en-US" sz="186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HR</a:t>
            </a:r>
          </a:p>
          <a:p>
            <a:pPr marL="277925" lvl="1" indent="-138962" algn="l">
              <a:lnSpc>
                <a:spcPts val="1802"/>
              </a:lnSpc>
              <a:buFont typeface="Arial"/>
              <a:buChar char="•"/>
            </a:pPr>
            <a:r>
              <a:rPr lang="en-US" sz="186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Events (day of)</a:t>
            </a:r>
          </a:p>
          <a:p>
            <a:pPr marL="555850" lvl="2" indent="-185283" algn="l">
              <a:lnSpc>
                <a:spcPts val="1802"/>
              </a:lnSpc>
              <a:buFont typeface="Arial"/>
              <a:buChar char="⚬"/>
            </a:pPr>
            <a:r>
              <a:rPr lang="en-US" sz="186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Campaign Events </a:t>
            </a:r>
          </a:p>
          <a:p>
            <a:pPr marL="555850" lvl="2" indent="-185283" algn="l">
              <a:lnSpc>
                <a:spcPts val="1802"/>
              </a:lnSpc>
              <a:buFont typeface="Arial"/>
              <a:buChar char="⚬"/>
            </a:pPr>
            <a:r>
              <a:rPr lang="en-US" sz="186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Day of Caring - 1st Thursday in October</a:t>
            </a:r>
          </a:p>
          <a:p>
            <a:pPr marL="555850" lvl="2" indent="-185283" algn="l">
              <a:lnSpc>
                <a:spcPts val="1802"/>
              </a:lnSpc>
              <a:buFont typeface="Arial"/>
              <a:buChar char="⚬"/>
            </a:pPr>
            <a:r>
              <a:rPr lang="en-US" sz="186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Penn State Golf - September 16, 2024</a:t>
            </a:r>
          </a:p>
          <a:p>
            <a:pPr marL="555850" lvl="2" indent="-185283" algn="l">
              <a:lnSpc>
                <a:spcPts val="1802"/>
              </a:lnSpc>
              <a:buFont typeface="Arial"/>
              <a:buChar char="⚬"/>
            </a:pPr>
            <a:r>
              <a:rPr lang="en-US" sz="186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Penn State Over the Edge - October 8, 2024</a:t>
            </a:r>
          </a:p>
          <a:p>
            <a:pPr marL="555850" lvl="2" indent="-185283" algn="l">
              <a:lnSpc>
                <a:spcPts val="1802"/>
              </a:lnSpc>
              <a:buFont typeface="Arial"/>
              <a:buChar char="⚬"/>
            </a:pPr>
            <a:r>
              <a:rPr lang="en-US" sz="186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Taste of the Town - Nov 24, 2024</a:t>
            </a:r>
          </a:p>
          <a:p>
            <a:pPr marL="277925" lvl="1" indent="-138962" algn="l">
              <a:lnSpc>
                <a:spcPts val="1802"/>
              </a:lnSpc>
              <a:buFont typeface="Arial"/>
              <a:buChar char="•"/>
            </a:pPr>
            <a:r>
              <a:rPr lang="en-US" sz="186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Events (planning)</a:t>
            </a:r>
          </a:p>
          <a:p>
            <a:pPr marL="555850" lvl="2" indent="-185283" algn="l">
              <a:lnSpc>
                <a:spcPts val="1802"/>
              </a:lnSpc>
              <a:buFont typeface="Arial"/>
              <a:buChar char="⚬"/>
            </a:pPr>
            <a:r>
              <a:rPr lang="en-US" sz="186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Taste of the Town - July thru December</a:t>
            </a:r>
          </a:p>
          <a:p>
            <a:pPr marL="277925" lvl="1" indent="-138962" algn="l">
              <a:lnSpc>
                <a:spcPts val="1802"/>
              </a:lnSpc>
              <a:buFont typeface="Arial"/>
              <a:buChar char="•"/>
            </a:pPr>
            <a:r>
              <a:rPr lang="en-US" sz="186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Funds Distribution- March/April</a:t>
            </a:r>
          </a:p>
          <a:p>
            <a:pPr algn="l">
              <a:lnSpc>
                <a:spcPts val="1802"/>
              </a:lnSpc>
            </a:pPr>
            <a:endParaRPr lang="en-US" sz="1287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1802"/>
              </a:lnSpc>
            </a:pPr>
            <a:endParaRPr lang="en-US" sz="1287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59496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36651" y="2108201"/>
            <a:ext cx="7751665" cy="1682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716"/>
              </a:lnSpc>
            </a:pPr>
            <a:r>
              <a:rPr lang="en-US" sz="9797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LIVE UNITED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18447" y="1218594"/>
            <a:ext cx="4588072" cy="345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917"/>
              </a:lnSpc>
            </a:pPr>
            <a:r>
              <a:rPr lang="en-US" sz="2084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Penn State University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" y="-61970"/>
            <a:ext cx="2826055" cy="6858000"/>
            <a:chOff x="0" y="0"/>
            <a:chExt cx="5652111" cy="13716000"/>
          </a:xfrm>
        </p:grpSpPr>
        <p:grpSp>
          <p:nvGrpSpPr>
            <p:cNvPr id="5" name="Group 5"/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539ED0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B351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443B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8275221" y="5350808"/>
            <a:ext cx="4876800" cy="165185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5" name="Freeform 15"/>
          <p:cNvSpPr/>
          <p:nvPr/>
        </p:nvSpPr>
        <p:spPr>
          <a:xfrm>
            <a:off x="7609102" y="-382462"/>
            <a:ext cx="4876800" cy="165185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4B26EC-A099-6C8F-7CF9-C3AD94F083EB}"/>
              </a:ext>
            </a:extLst>
          </p:cNvPr>
          <p:cNvSpPr txBox="1"/>
          <p:nvPr/>
        </p:nvSpPr>
        <p:spPr>
          <a:xfrm>
            <a:off x="5791982" y="4397022"/>
            <a:ext cx="4267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33">
                <a:latin typeface="Roboto" panose="02000000000000000000" pitchFamily="2" charset="0"/>
                <a:ea typeface="Roboto" panose="02000000000000000000" pitchFamily="2" charset="0"/>
              </a:rPr>
              <a:t>ccunitedway.org</a:t>
            </a:r>
          </a:p>
          <a:p>
            <a:endParaRPr lang="en-US" sz="8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91218" y="559153"/>
            <a:ext cx="9396448" cy="957931"/>
          </a:xfrm>
        </p:spPr>
        <p:txBody>
          <a:bodyPr/>
          <a:lstStyle/>
          <a:p>
            <a:pPr algn="ctr"/>
            <a:r>
              <a:rPr lang="en-US" dirty="0" err="1">
                <a:latin typeface="Rockwell"/>
                <a:ea typeface="ＭＳ Ｐゴシック"/>
              </a:rPr>
              <a:t>PoEMS</a:t>
            </a:r>
            <a:r>
              <a:rPr lang="en-US">
                <a:latin typeface="Rockwell"/>
                <a:ea typeface="ＭＳ Ｐゴシック"/>
              </a:rPr>
              <a:t>: Postdocs of EMS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97567" y="5076474"/>
            <a:ext cx="3211090" cy="956381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Franklin Gothic Book"/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ems.psu.edu/poems</a:t>
            </a:r>
            <a:endParaRPr lang="en-US" sz="1800" b="1" i="1" dirty="0">
              <a:solidFill>
                <a:schemeClr val="bg1"/>
              </a:solidFill>
              <a:latin typeface="Franklin Gothic Book"/>
              <a:ea typeface="ＭＳ Ｐゴシック"/>
            </a:endParaRPr>
          </a:p>
        </p:txBody>
      </p:sp>
      <p:pic>
        <p:nvPicPr>
          <p:cNvPr id="3" name="Picture 3" descr="Qr code&#10;&#10;Description automatically generated">
            <a:extLst>
              <a:ext uri="{FF2B5EF4-FFF2-40B4-BE49-F238E27FC236}">
                <a16:creationId xmlns:a16="http://schemas.microsoft.com/office/drawing/2014/main" id="{A42C3417-6A2D-5DB3-4352-F5FFAC585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15" y="2032797"/>
            <a:ext cx="2865496" cy="2893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8DFA8-8604-C3F4-3CC7-474E3EF01BD3}"/>
              </a:ext>
            </a:extLst>
          </p:cNvPr>
          <p:cNvSpPr txBox="1"/>
          <p:nvPr/>
        </p:nvSpPr>
        <p:spPr>
          <a:xfrm>
            <a:off x="3980951" y="1952903"/>
            <a:ext cx="739726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Franklin Gothic Book"/>
                <a:ea typeface="ＭＳ Ｐゴシック"/>
                <a:cs typeface="Segoe UI"/>
              </a:rPr>
              <a:t>Fall 2018 ALLWE survey showed that postdocs lacked community and belonging.</a:t>
            </a:r>
            <a:r>
              <a:rPr lang="en-US" sz="2400" dirty="0">
                <a:latin typeface="Franklin Gothic Book"/>
                <a:ea typeface="ＭＳ Ｐゴシック"/>
                <a:cs typeface="Segoe UI"/>
              </a:rPr>
              <a:t>​</a:t>
            </a:r>
          </a:p>
          <a:p>
            <a:pPr algn="ctr"/>
            <a:r>
              <a:rPr lang="en-US" sz="2400" dirty="0">
                <a:latin typeface="Franklin Gothic Book"/>
                <a:ea typeface="ＭＳ Ｐゴシック"/>
                <a:cs typeface="Segoe UI"/>
              </a:rPr>
              <a:t>​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Franklin Gothic Book"/>
                <a:ea typeface="ＭＳ Ｐゴシック"/>
                <a:cs typeface="Segoe UI"/>
              </a:rPr>
              <a:t>Our goal is to foster community amongst the postdocs and provide opportunity for social connection and professional development.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Franklin Gothic Book"/>
              <a:ea typeface="ＭＳ Ｐゴシック"/>
              <a:cs typeface="Segoe UI"/>
            </a:endParaRPr>
          </a:p>
          <a:p>
            <a:pPr algn="ctr"/>
            <a:r>
              <a:rPr lang="en-US" sz="2400" dirty="0" err="1">
                <a:solidFill>
                  <a:srgbClr val="FFFFFF"/>
                </a:solidFill>
                <a:latin typeface="Franklin Gothic Book"/>
                <a:ea typeface="ＭＳ Ｐゴシック"/>
                <a:cs typeface="Segoe UI"/>
              </a:rPr>
              <a:t>PoEMS</a:t>
            </a:r>
            <a:r>
              <a:rPr lang="en-US" sz="2400" dirty="0">
                <a:solidFill>
                  <a:srgbClr val="FFFFFF"/>
                </a:solidFill>
                <a:latin typeface="Franklin Gothic Book"/>
                <a:ea typeface="ＭＳ Ｐゴシック"/>
                <a:cs typeface="Segoe UI"/>
              </a:rPr>
              <a:t> has been going for about ~3 years now.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96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51098-DA27-8403-DF78-F32F65C6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091"/>
            <a:ext cx="10972800" cy="1014513"/>
          </a:xfrm>
        </p:spPr>
        <p:txBody>
          <a:bodyPr/>
          <a:lstStyle/>
          <a:p>
            <a:r>
              <a:rPr lang="en-US" err="1">
                <a:latin typeface="Rockwell"/>
                <a:ea typeface="ＭＳ Ｐゴシック"/>
              </a:rPr>
              <a:t>PoEMS</a:t>
            </a:r>
            <a:r>
              <a:rPr lang="en-US">
                <a:latin typeface="Rockwell"/>
                <a:ea typeface="ＭＳ Ｐゴシック"/>
              </a:rPr>
              <a:t> Executive Council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0CD51B0-026B-08A2-0212-B249D5FF8D5F}"/>
              </a:ext>
            </a:extLst>
          </p:cNvPr>
          <p:cNvSpPr txBox="1">
            <a:spLocks/>
          </p:cNvSpPr>
          <p:nvPr/>
        </p:nvSpPr>
        <p:spPr bwMode="auto">
          <a:xfrm>
            <a:off x="608387" y="4721636"/>
            <a:ext cx="1996077" cy="55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charset="0"/>
                <a:cs typeface="Franklin Gothic Book" panose="020B05030201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charset="0"/>
                <a:cs typeface="Franklin Gothic Book" panose="020B05030201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ＭＳ Ｐゴシック" charset="0"/>
                <a:cs typeface="Arial Rounded MT Bol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ＭＳ Ｐゴシック" charset="0"/>
                <a:cs typeface="Arial Rounded MT Bol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ＭＳ Ｐゴシック" charset="0"/>
                <a:cs typeface="Arial Rounded MT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Franklin Gothic Book"/>
                <a:ea typeface="ＭＳ Ｐゴシック"/>
              </a:rPr>
              <a:t>Jena Jenkins </a:t>
            </a:r>
            <a:r>
              <a:rPr lang="en-US" sz="2400" b="1" i="1" dirty="0">
                <a:latin typeface="Franklin Gothic Book"/>
                <a:ea typeface="ＭＳ Ｐゴシック"/>
              </a:rPr>
              <a:t>(Chair)</a:t>
            </a:r>
            <a:endParaRPr lang="en-US" sz="2400" b="1" i="1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2CD7BF9-BC53-E084-1DFC-D9E50165B326}"/>
              </a:ext>
            </a:extLst>
          </p:cNvPr>
          <p:cNvSpPr txBox="1">
            <a:spLocks/>
          </p:cNvSpPr>
          <p:nvPr/>
        </p:nvSpPr>
        <p:spPr bwMode="auto">
          <a:xfrm>
            <a:off x="3327104" y="4721637"/>
            <a:ext cx="2568409" cy="5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charset="0"/>
                <a:cs typeface="Franklin Gothic Book" panose="020B05030201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charset="0"/>
                <a:cs typeface="Franklin Gothic Book" panose="020B05030201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ＭＳ Ｐゴシック" charset="0"/>
                <a:cs typeface="Arial Rounded MT Bol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ＭＳ Ｐゴシック" charset="0"/>
                <a:cs typeface="Arial Rounded MT Bol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ＭＳ Ｐゴシック" charset="0"/>
                <a:cs typeface="Arial Rounded MT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Franklin Gothic Book"/>
                <a:ea typeface="ＭＳ Ｐゴシック"/>
              </a:rPr>
              <a:t>Gabriela Gesualdo</a:t>
            </a:r>
            <a:r>
              <a:rPr lang="en-US" sz="2400" b="1" i="1" dirty="0">
                <a:latin typeface="Franklin Gothic Book"/>
                <a:ea typeface="ＭＳ Ｐゴシック"/>
              </a:rPr>
              <a:t> (Co-Chair)</a:t>
            </a:r>
            <a:endParaRPr lang="en-US" sz="2400" b="1" i="1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62C04BB-D80E-AD1A-CCC5-5B99CE825B60}"/>
              </a:ext>
            </a:extLst>
          </p:cNvPr>
          <p:cNvSpPr txBox="1">
            <a:spLocks/>
          </p:cNvSpPr>
          <p:nvPr/>
        </p:nvSpPr>
        <p:spPr bwMode="auto">
          <a:xfrm>
            <a:off x="6563311" y="4709914"/>
            <a:ext cx="2159241" cy="55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charset="0"/>
                <a:cs typeface="Franklin Gothic Book" panose="020B05030201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charset="0"/>
                <a:cs typeface="Franklin Gothic Book" panose="020B05030201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ＭＳ Ｐゴシック" charset="0"/>
                <a:cs typeface="Arial Rounded MT Bol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ＭＳ Ｐゴシック" charset="0"/>
                <a:cs typeface="Arial Rounded MT Bol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ＭＳ Ｐゴシック" charset="0"/>
                <a:cs typeface="Arial Rounded MT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Franklin Gothic Book"/>
                <a:ea typeface="ＭＳ Ｐゴシック"/>
              </a:rPr>
              <a:t>Drew Polasky </a:t>
            </a:r>
            <a:endParaRPr lang="en-US" sz="2400" b="1" i="1" dirty="0"/>
          </a:p>
          <a:p>
            <a:pPr marL="0" indent="0" algn="ctr">
              <a:buNone/>
            </a:pPr>
            <a:r>
              <a:rPr lang="en-US" sz="2400" b="1" i="1" dirty="0">
                <a:latin typeface="Franklin Gothic Book"/>
                <a:ea typeface="ＭＳ Ｐゴシック"/>
              </a:rPr>
              <a:t>(Treasurer + Webmaster)</a:t>
            </a:r>
            <a:endParaRPr lang="en-US" sz="2400" b="1" i="1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0DAC2FA-AD13-8AAF-2399-A23DABD77EC7}"/>
              </a:ext>
            </a:extLst>
          </p:cNvPr>
          <p:cNvSpPr txBox="1">
            <a:spLocks/>
          </p:cNvSpPr>
          <p:nvPr/>
        </p:nvSpPr>
        <p:spPr bwMode="auto">
          <a:xfrm>
            <a:off x="9142996" y="4710638"/>
            <a:ext cx="2733524" cy="56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charset="0"/>
                <a:cs typeface="Franklin Gothic Book" panose="020B05030201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charset="0"/>
                <a:cs typeface="Franklin Gothic Book" panose="020B05030201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ＭＳ Ｐゴシック" charset="0"/>
                <a:cs typeface="Arial Rounded MT Bol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ＭＳ Ｐゴシック" charset="0"/>
                <a:cs typeface="Arial Rounded MT Bol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ＭＳ Ｐゴシック" charset="0"/>
                <a:cs typeface="Arial Rounded MT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Franklin Gothic Book"/>
                <a:ea typeface="ＭＳ Ｐゴシック"/>
              </a:rPr>
              <a:t>Virginia Silvas </a:t>
            </a:r>
            <a:r>
              <a:rPr lang="en-US" sz="2400" i="1" dirty="0">
                <a:latin typeface="Franklin Gothic Book"/>
                <a:ea typeface="ＭＳ Ｐゴシック"/>
              </a:rPr>
              <a:t>(Diversity Committee Rep)</a:t>
            </a:r>
          </a:p>
        </p:txBody>
      </p:sp>
      <p:pic>
        <p:nvPicPr>
          <p:cNvPr id="3" name="Picture 2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71B98630-0CC4-AD4F-396F-0935DCC81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75" y="1893275"/>
            <a:ext cx="1860622" cy="2667002"/>
          </a:xfrm>
          <a:prstGeom prst="rect">
            <a:avLst/>
          </a:prstGeom>
        </p:spPr>
      </p:pic>
      <p:pic>
        <p:nvPicPr>
          <p:cNvPr id="4" name="Picture 3" descr="A person with long brown hair smiling&#10;&#10;Description automatically generated">
            <a:extLst>
              <a:ext uri="{FF2B5EF4-FFF2-40B4-BE49-F238E27FC236}">
                <a16:creationId xmlns:a16="http://schemas.microsoft.com/office/drawing/2014/main" id="{EDC9676B-C71B-D53D-1DEE-D9FB4A208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464" y="1882284"/>
            <a:ext cx="1745273" cy="2677260"/>
          </a:xfrm>
          <a:prstGeom prst="rect">
            <a:avLst/>
          </a:prstGeom>
        </p:spPr>
      </p:pic>
      <p:pic>
        <p:nvPicPr>
          <p:cNvPr id="5" name="Picture 4" descr="A person in a blue shirt&#10;&#10;Description automatically generated">
            <a:extLst>
              <a:ext uri="{FF2B5EF4-FFF2-40B4-BE49-F238E27FC236}">
                <a16:creationId xmlns:a16="http://schemas.microsoft.com/office/drawing/2014/main" id="{1B6E7FFD-5B91-15A8-58EC-09BDB9B5F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393" y="1899870"/>
            <a:ext cx="1778245" cy="2659675"/>
          </a:xfrm>
          <a:prstGeom prst="rect">
            <a:avLst/>
          </a:prstGeom>
        </p:spPr>
      </p:pic>
      <p:pic>
        <p:nvPicPr>
          <p:cNvPr id="7" name="Picture 6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D41FE292-348D-86C4-A385-369CE2CBA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3213" y="1881554"/>
            <a:ext cx="1907513" cy="26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4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CEA0-D673-8892-9440-7D359E08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/>
                <a:ea typeface="ＭＳ Ｐゴシック"/>
              </a:rPr>
              <a:t>Past </a:t>
            </a:r>
            <a:r>
              <a:rPr lang="en-US" dirty="0" err="1">
                <a:latin typeface="Rockwell"/>
                <a:ea typeface="ＭＳ Ｐゴシック"/>
              </a:rPr>
              <a:t>PoEMS</a:t>
            </a:r>
            <a:r>
              <a:rPr lang="en-US" dirty="0">
                <a:latin typeface="Rockwell"/>
                <a:ea typeface="ＭＳ Ｐゴシック"/>
              </a:rPr>
              <a:t> Events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65A65-D0F9-1955-2AF6-4E658228F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8927"/>
            <a:ext cx="5486400" cy="4277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>
                <a:latin typeface="Franklin Gothic Book"/>
                <a:ea typeface="ＭＳ Ｐゴシック"/>
              </a:rPr>
              <a:t>Formal events (EMS-supported)</a:t>
            </a:r>
          </a:p>
          <a:p>
            <a:r>
              <a:rPr lang="en-US">
                <a:latin typeface="Franklin Gothic Book"/>
                <a:ea typeface="ＭＳ Ｐゴシック"/>
              </a:rPr>
              <a:t>Fall kick-off Picnic (annual)</a:t>
            </a:r>
            <a:endParaRPr lang="en-US"/>
          </a:p>
          <a:p>
            <a:r>
              <a:rPr lang="en-US">
                <a:latin typeface="Franklin Gothic Book"/>
                <a:ea typeface="ＭＳ Ｐゴシック"/>
              </a:rPr>
              <a:t>Mentoring panel (2022)</a:t>
            </a:r>
          </a:p>
          <a:p>
            <a:r>
              <a:rPr lang="en-US">
                <a:latin typeface="Franklin Gothic Book"/>
                <a:ea typeface="ＭＳ Ｐゴシック"/>
              </a:rPr>
              <a:t>Research Symposium (2023)</a:t>
            </a:r>
          </a:p>
          <a:p>
            <a:endParaRPr lang="en-US">
              <a:latin typeface="Franklin Gothic Book"/>
              <a:ea typeface="ＭＳ Ｐゴシック"/>
            </a:endParaRPr>
          </a:p>
        </p:txBody>
      </p:sp>
      <p:pic>
        <p:nvPicPr>
          <p:cNvPr id="5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34A07D3-EC26-8175-B9D5-8F83113BA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07" b="251"/>
          <a:stretch/>
        </p:blipFill>
        <p:spPr>
          <a:xfrm>
            <a:off x="606697" y="3865609"/>
            <a:ext cx="3464560" cy="182882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518456-FD00-416F-5B6A-406E6AF6F91A}"/>
              </a:ext>
            </a:extLst>
          </p:cNvPr>
          <p:cNvSpPr txBox="1">
            <a:spLocks/>
          </p:cNvSpPr>
          <p:nvPr/>
        </p:nvSpPr>
        <p:spPr bwMode="auto">
          <a:xfrm>
            <a:off x="6716151" y="1488927"/>
            <a:ext cx="5120640" cy="42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charset="0"/>
                <a:cs typeface="Franklin Gothic Book" panose="020B050302010202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ＭＳ Ｐゴシック" charset="0"/>
                <a:cs typeface="Franklin Gothic Book" panose="020B050302010202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ＭＳ Ｐゴシック" charset="0"/>
                <a:cs typeface="Arial Rounded MT Bold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ＭＳ Ｐゴシック" charset="0"/>
                <a:cs typeface="Arial Rounded MT Bold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ＭＳ Ｐゴシック" charset="0"/>
                <a:cs typeface="Arial Rounded MT 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latin typeface="Franklin Gothic Book"/>
                <a:ea typeface="ＭＳ Ｐゴシック"/>
              </a:rPr>
              <a:t>Social events</a:t>
            </a:r>
            <a:endParaRPr lang="en-US" b="1" u="sng" dirty="0"/>
          </a:p>
          <a:p>
            <a:pPr marL="457200" indent="-457200"/>
            <a:r>
              <a:rPr lang="en-US" dirty="0">
                <a:latin typeface="Franklin Gothic Book"/>
                <a:ea typeface="ＭＳ Ｐゴシック"/>
              </a:rPr>
              <a:t>Apple Picking (2022 + 2023)</a:t>
            </a:r>
            <a:endParaRPr lang="en-US" dirty="0"/>
          </a:p>
          <a:p>
            <a:pPr marL="457200" indent="-457200"/>
            <a:r>
              <a:rPr lang="en-US" dirty="0">
                <a:latin typeface="Franklin Gothic Book"/>
                <a:ea typeface="ＭＳ Ｐゴシック"/>
              </a:rPr>
              <a:t>Minigolf (2023)</a:t>
            </a:r>
          </a:p>
          <a:p>
            <a:pPr marL="457200" indent="-457200"/>
            <a:r>
              <a:rPr lang="en-US" dirty="0">
                <a:latin typeface="Franklin Gothic Book"/>
                <a:ea typeface="ＭＳ Ｐゴシック"/>
              </a:rPr>
              <a:t>Hiking (2024)</a:t>
            </a:r>
            <a:endParaRPr lang="en-US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/>
          </a:p>
          <a:p>
            <a:endParaRPr lang="en-US"/>
          </a:p>
        </p:txBody>
      </p:sp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B004F9A-0DDF-F124-C82B-5DB0F46A0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977" y="3865301"/>
            <a:ext cx="3271520" cy="1827055"/>
          </a:xfrm>
          <a:prstGeom prst="rect">
            <a:avLst/>
          </a:prstGeom>
        </p:spPr>
      </p:pic>
      <p:pic>
        <p:nvPicPr>
          <p:cNvPr id="6" name="Picture 5" descr="A group of people posing for a photo under a shelter&#10;&#10;Description automatically generated">
            <a:extLst>
              <a:ext uri="{FF2B5EF4-FFF2-40B4-BE49-F238E27FC236}">
                <a16:creationId xmlns:a16="http://schemas.microsoft.com/office/drawing/2014/main" id="{43D0636F-9B7D-F913-496B-6F35E3A4B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212" y="3859063"/>
            <a:ext cx="3308196" cy="18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6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50F64-C00B-8C8A-ED81-89BE23CC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/>
                <a:ea typeface="ＭＳ Ｐゴシック"/>
              </a:rPr>
              <a:t>We'd love to hear from you!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B2348-ED9C-CB0D-7A04-5C90F40A6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46687"/>
            <a:ext cx="11287760" cy="441925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Franklin Gothic Book"/>
                <a:ea typeface="ＭＳ Ｐゴシック"/>
              </a:rPr>
              <a:t>If you are a postdoc, please let us know if there's anything you'd like to see from </a:t>
            </a:r>
            <a:r>
              <a:rPr lang="en-US" sz="2200" dirty="0" err="1">
                <a:latin typeface="Franklin Gothic Book"/>
                <a:ea typeface="ＭＳ Ｐゴシック"/>
              </a:rPr>
              <a:t>PoEMS</a:t>
            </a:r>
            <a:endParaRPr lang="en-US" sz="2200" dirty="0" err="1"/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 dirty="0">
                <a:latin typeface="Franklin Gothic Book"/>
                <a:ea typeface="ＭＳ Ｐゴシック"/>
              </a:rPr>
              <a:t>If you are advising a postdoc, please let them know about </a:t>
            </a:r>
            <a:r>
              <a:rPr lang="en-US" sz="2200" dirty="0" err="1">
                <a:latin typeface="Franklin Gothic Book"/>
                <a:ea typeface="ＭＳ Ｐゴシック"/>
              </a:rPr>
              <a:t>PoEMS</a:t>
            </a:r>
            <a:endParaRPr lang="en-US" sz="2200" dirty="0" err="1"/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2200">
              <a:latin typeface="Franklin Gothic Book"/>
              <a:ea typeface="ＭＳ Ｐゴシック"/>
            </a:endParaRPr>
          </a:p>
        </p:txBody>
      </p:sp>
      <p:pic>
        <p:nvPicPr>
          <p:cNvPr id="5" name="Picture 3" descr="Qr code&#10;&#10;Description automatically generated">
            <a:extLst>
              <a:ext uri="{FF2B5EF4-FFF2-40B4-BE49-F238E27FC236}">
                <a16:creationId xmlns:a16="http://schemas.microsoft.com/office/drawing/2014/main" id="{60D2F1B4-549E-3CB6-817F-24094934B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70" y="3717748"/>
            <a:ext cx="1435018" cy="1434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856ED5-E975-D3B1-2843-F6C8B9407CA2}"/>
              </a:ext>
            </a:extLst>
          </p:cNvPr>
          <p:cNvSpPr txBox="1"/>
          <p:nvPr/>
        </p:nvSpPr>
        <p:spPr>
          <a:xfrm>
            <a:off x="4720236" y="3647488"/>
            <a:ext cx="567349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Franklin Gothic Book"/>
                <a:ea typeface="ＭＳ Ｐゴシック"/>
              </a:rPr>
              <a:t>Our website contain </a:t>
            </a:r>
            <a:r>
              <a:rPr lang="en-US" sz="2400">
                <a:solidFill>
                  <a:srgbClr val="FFFFFF"/>
                </a:solidFill>
                <a:latin typeface="Franklin Gothic Book"/>
                <a:ea typeface="ＭＳ Ｐゴシック"/>
                <a:cs typeface="Segoe UI"/>
              </a:rPr>
              <a:t>resources for postdocs and more info about </a:t>
            </a:r>
            <a:r>
              <a:rPr lang="en-US" sz="2400" err="1">
                <a:solidFill>
                  <a:srgbClr val="FFFFFF"/>
                </a:solidFill>
                <a:latin typeface="Franklin Gothic Book"/>
                <a:ea typeface="ＭＳ Ｐゴシック"/>
                <a:cs typeface="Segoe UI"/>
              </a:rPr>
              <a:t>PoEMS</a:t>
            </a:r>
            <a:r>
              <a:rPr lang="en-US" sz="2400">
                <a:solidFill>
                  <a:srgbClr val="FFFFFF"/>
                </a:solidFill>
                <a:latin typeface="Franklin Gothic Book"/>
                <a:ea typeface="ＭＳ Ｐゴシック"/>
                <a:cs typeface="Segoe UI"/>
              </a:rPr>
              <a:t>: </a:t>
            </a:r>
            <a:endParaRPr lang="en-US" sz="2400" u="sng">
              <a:solidFill>
                <a:srgbClr val="FFFFFF"/>
              </a:solidFill>
              <a:latin typeface="Franklin Gothic Book"/>
              <a:ea typeface="ＭＳ Ｐゴシック"/>
              <a:cs typeface="Segoe UI"/>
            </a:endParaRPr>
          </a:p>
          <a:p>
            <a:endParaRPr lang="en-US" sz="2400" u="sng">
              <a:solidFill>
                <a:srgbClr val="FFFFFF"/>
              </a:solidFill>
              <a:latin typeface="Franklin Gothic Book"/>
              <a:ea typeface="ＭＳ Ｐゴシック"/>
              <a:cs typeface="Segoe UI"/>
            </a:endParaRPr>
          </a:p>
          <a:p>
            <a:r>
              <a:rPr lang="en-US" sz="2400" u="sng">
                <a:solidFill>
                  <a:srgbClr val="FFFFFF"/>
                </a:solidFill>
                <a:latin typeface="Franklin Gothic Book"/>
                <a:ea typeface="ＭＳ Ｐゴシック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ems.psu.edu/poems</a:t>
            </a:r>
            <a:endParaRPr lang="en-US" sz="2400" u="sng">
              <a:solidFill>
                <a:srgbClr val="FFFFFF"/>
              </a:solidFill>
              <a:latin typeface="Franklin Gothic Book"/>
              <a:ea typeface="ＭＳ Ｐゴシック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62451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01775"/>
            <a:ext cx="10363200" cy="1470025"/>
          </a:xfrm>
        </p:spPr>
        <p:txBody>
          <a:bodyPr/>
          <a:lstStyle/>
          <a:p>
            <a:pPr algn="ctr"/>
            <a:r>
              <a:rPr lang="en-US" sz="6000"/>
              <a:t>Introduction of New Faculty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09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6241-B2D3-9480-A664-190AC586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Rockwell"/>
                <a:ea typeface="ＭＳ Ｐゴシック"/>
              </a:rPr>
              <a:t>Earth and Environmental Systems Institute</a:t>
            </a: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26BAF-CFCD-D560-FA1F-B91D6E5B1B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Franklin Gothic Book"/>
                <a:ea typeface="ＭＳ Ｐゴシック"/>
              </a:rPr>
              <a:t>Nicholas Sullivan – Postdoctoral Scholar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5874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C648-D9EE-44C3-1185-5CB5FC0E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Rockwell"/>
                <a:ea typeface="ＭＳ Ｐゴシック"/>
              </a:rPr>
              <a:t>Energy Institute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E23A-BE8D-59F6-AB78-B1B183C946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Franklin Gothic Book"/>
                <a:ea typeface="ＭＳ Ｐゴシック"/>
              </a:rPr>
              <a:t>Qitao Zhang – Postdoctoral Scholar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5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1398" y="711495"/>
            <a:ext cx="6473993" cy="576127"/>
          </a:xfrm>
        </p:spPr>
        <p:txBody>
          <a:bodyPr/>
          <a:lstStyle/>
          <a:p>
            <a:r>
              <a:rPr lang="en-US" sz="4800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D0EF6-AB9F-75B6-8325-ABCFC15BB999}"/>
              </a:ext>
            </a:extLst>
          </p:cNvPr>
          <p:cNvSpPr txBox="1"/>
          <p:nvPr/>
        </p:nvSpPr>
        <p:spPr>
          <a:xfrm>
            <a:off x="1037010" y="1287622"/>
            <a:ext cx="9219354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87388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MS Mincho"/>
                <a:cs typeface="Times New Roman"/>
              </a:rPr>
              <a:t>Welcome </a:t>
            </a:r>
            <a:endParaRPr lang="en-US" sz="2400" dirty="0">
              <a:solidFill>
                <a:schemeClr val="bg1"/>
              </a:solidFill>
              <a:ea typeface="MS Mincho"/>
              <a:cs typeface="Times New Roman"/>
            </a:endParaRPr>
          </a:p>
          <a:p>
            <a:pPr marL="687388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n-lt"/>
                <a:ea typeface="MS Mincho"/>
                <a:cs typeface="Times New Roman"/>
              </a:rPr>
              <a:t>Levon Esters, Vice Provost for Graduate Education and Dean of the J. Jeffrey and Ann Marie Fox Graduate School</a:t>
            </a:r>
            <a:endParaRPr lang="en-US" dirty="0">
              <a:solidFill>
                <a:schemeClr val="bg1"/>
              </a:solidFill>
            </a:endParaRPr>
          </a:p>
          <a:p>
            <a:pPr marL="687388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n-lt"/>
                <a:ea typeface="MS Mincho"/>
                <a:cs typeface="Times New Roman"/>
              </a:rPr>
              <a:t>Megan Evans, Interim Director/Communications Coordinator, Centre County United Way</a:t>
            </a:r>
          </a:p>
          <a:p>
            <a:pPr marL="687388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n-lt"/>
                <a:ea typeface="MS Mincho"/>
                <a:cs typeface="Times New Roman"/>
              </a:rPr>
              <a:t>Jena Jenkins, POEMS Co-Chair</a:t>
            </a:r>
            <a:endParaRPr lang="en-US" sz="2400" dirty="0">
              <a:solidFill>
                <a:schemeClr val="bg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687388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n-lt"/>
                <a:ea typeface="MS Mincho"/>
                <a:cs typeface="Times New Roman"/>
              </a:rPr>
              <a:t>Introduction of New Faculty and Postdocs</a:t>
            </a:r>
            <a:endParaRPr lang="en-US" sz="2400" dirty="0">
              <a:solidFill>
                <a:schemeClr val="bg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687388" indent="-3429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n-lt"/>
                <a:ea typeface="MS Mincho"/>
                <a:cs typeface="Times New Roman"/>
              </a:rPr>
              <a:t>Introduction of 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Calibri"/>
                <a:cs typeface="Calibri"/>
              </a:rPr>
              <a:t>2024-2025 EMS Caucus of Senators, EMS Graduate Council Members, EMS Tenure-Line Faculty Advisory Committee, and EMS Non-Tenure-Line Faculty Advisory Committee</a:t>
            </a:r>
            <a:endParaRPr lang="en-US" sz="2400" dirty="0">
              <a:solidFill>
                <a:schemeClr val="bg1"/>
              </a:solidFill>
              <a:latin typeface="+mn-lt"/>
              <a:ea typeface="MS Mincho"/>
              <a:cs typeface="Times New Roman"/>
            </a:endParaRPr>
          </a:p>
          <a:p>
            <a:pPr marL="687388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n-lt"/>
                <a:ea typeface="MS Mincho"/>
                <a:cs typeface="Times New Roman"/>
              </a:rPr>
              <a:t>College Update and Questions</a:t>
            </a:r>
            <a:endParaRPr lang="en-US" sz="2400" dirty="0">
              <a:solidFill>
                <a:schemeClr val="bg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687388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n-lt"/>
                <a:ea typeface="MS Mincho"/>
                <a:cs typeface="Times New Roman"/>
              </a:rPr>
              <a:t>Closing Remarks</a:t>
            </a:r>
            <a:endParaRPr lang="en-US" sz="2400" dirty="0">
              <a:solidFill>
                <a:schemeClr val="bg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28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6241-B2D3-9480-A664-190AC586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Rockwell"/>
                <a:ea typeface="ＭＳ Ｐゴシック"/>
              </a:rPr>
              <a:t>Energy and Mineral Engineering</a:t>
            </a: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26BAF-CFCD-D560-FA1F-B91D6E5B1B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>
                <a:latin typeface="Franklin Gothic Book"/>
                <a:ea typeface="ＭＳ Ｐゴシック"/>
              </a:rPr>
              <a:t>Sourav Das – Postdoctoral Scholar</a:t>
            </a:r>
          </a:p>
          <a:p>
            <a:r>
              <a:rPr lang="en-US" sz="3600" dirty="0">
                <a:latin typeface="Franklin Gothic Book"/>
                <a:ea typeface="ＭＳ Ｐゴシック"/>
              </a:rPr>
              <a:t>Maruf Morshed – Assistant Teaching Professor</a:t>
            </a:r>
          </a:p>
          <a:p>
            <a:r>
              <a:rPr lang="en-US" sz="3600" dirty="0">
                <a:latin typeface="Franklin Gothic Book"/>
                <a:ea typeface="ＭＳ Ｐゴシック"/>
              </a:rPr>
              <a:t>Amin </a:t>
            </a:r>
            <a:r>
              <a:rPr lang="en-US" sz="3600" dirty="0" err="1">
                <a:latin typeface="Franklin Gothic Book"/>
                <a:ea typeface="ＭＳ Ｐゴシック"/>
              </a:rPr>
              <a:t>Kordestany</a:t>
            </a:r>
            <a:r>
              <a:rPr lang="en-US" sz="3600" dirty="0">
                <a:latin typeface="Franklin Gothic Book"/>
                <a:ea typeface="ＭＳ Ｐゴシック"/>
              </a:rPr>
              <a:t> – Assistant Teaching Professor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1339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6241-B2D3-9480-A664-190AC586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Rockwell"/>
                <a:ea typeface="ＭＳ Ｐゴシック"/>
              </a:rPr>
              <a:t>Geography</a:t>
            </a: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26BAF-CFCD-D560-FA1F-B91D6E5B1B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>
                <a:latin typeface="Franklin Gothic Book"/>
                <a:ea typeface="ＭＳ Ｐゴシック"/>
              </a:rPr>
              <a:t>Jared Whear – Assistant Research Professor</a:t>
            </a:r>
            <a:endParaRPr lang="en-US" dirty="0"/>
          </a:p>
          <a:p>
            <a:r>
              <a:rPr lang="en-US" sz="3600" dirty="0">
                <a:latin typeface="Franklin Gothic Book"/>
                <a:ea typeface="ＭＳ Ｐゴシック"/>
              </a:rPr>
              <a:t>John Kendall – Postdoctoral Scholar</a:t>
            </a:r>
            <a:endParaRPr lang="en-US" sz="3600" dirty="0"/>
          </a:p>
          <a:p>
            <a:r>
              <a:rPr lang="en-US" sz="3600" dirty="0">
                <a:latin typeface="Franklin Gothic Book"/>
                <a:ea typeface="ＭＳ Ｐゴシック"/>
              </a:rPr>
              <a:t>Alicia Iverson – Lecturer and </a:t>
            </a:r>
            <a:r>
              <a:rPr lang="en-US" sz="3600" dirty="0" err="1">
                <a:latin typeface="Franklin Gothic Book"/>
                <a:ea typeface="ＭＳ Ｐゴシック"/>
              </a:rPr>
              <a:t>GeoGraphics</a:t>
            </a:r>
            <a:r>
              <a:rPr lang="en-US" sz="3600" dirty="0">
                <a:latin typeface="Franklin Gothic Book"/>
                <a:ea typeface="ＭＳ Ｐゴシック"/>
              </a:rPr>
              <a:t> Lab Manager</a:t>
            </a:r>
          </a:p>
          <a:p>
            <a:r>
              <a:rPr lang="en-US" sz="3600" dirty="0">
                <a:latin typeface="Franklin Gothic Book"/>
                <a:ea typeface="ＭＳ Ｐゴシック"/>
              </a:rPr>
              <a:t>Bing Zhou – Assistant Teaching Professor</a:t>
            </a:r>
          </a:p>
        </p:txBody>
      </p:sp>
    </p:spTree>
    <p:extLst>
      <p:ext uri="{BB962C8B-B14F-4D97-AF65-F5344CB8AC3E}">
        <p14:creationId xmlns:p14="http://schemas.microsoft.com/office/powerpoint/2010/main" val="1415764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6241-B2D3-9480-A664-190AC586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Rockwell"/>
                <a:ea typeface="ＭＳ Ｐゴシック"/>
              </a:rPr>
              <a:t>Geosciences</a:t>
            </a: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26BAF-CFCD-D560-FA1F-B91D6E5B1B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Franklin Gothic Book"/>
                <a:ea typeface="ＭＳ Ｐゴシック"/>
              </a:rPr>
              <a:t>Rebecca Bussard – Postdoctoral Scholar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294101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6241-B2D3-9480-A664-190AC586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Rockwell"/>
                <a:ea typeface="ＭＳ Ｐゴシック"/>
              </a:rPr>
              <a:t>Materials Science and Engineering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26BAF-CFCD-D560-FA1F-B91D6E5B1B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>
                <a:latin typeface="Franklin Gothic Book"/>
                <a:ea typeface="ＭＳ Ｐゴシック"/>
              </a:rPr>
              <a:t>Tiago </a:t>
            </a:r>
            <a:r>
              <a:rPr lang="en-US" sz="3600" dirty="0" err="1">
                <a:latin typeface="Franklin Gothic Book"/>
                <a:ea typeface="ＭＳ Ｐゴシック"/>
              </a:rPr>
              <a:t>Outerelo</a:t>
            </a:r>
            <a:r>
              <a:rPr lang="en-US" sz="3600" dirty="0">
                <a:latin typeface="Franklin Gothic Book"/>
                <a:ea typeface="ＭＳ Ｐゴシック"/>
              </a:rPr>
              <a:t> </a:t>
            </a:r>
            <a:r>
              <a:rPr lang="en-US" sz="3600" dirty="0" err="1">
                <a:latin typeface="Franklin Gothic Book"/>
                <a:ea typeface="ＭＳ Ｐゴシック"/>
              </a:rPr>
              <a:t>Corvo</a:t>
            </a:r>
            <a:r>
              <a:rPr lang="en-US" sz="3600" dirty="0">
                <a:latin typeface="Franklin Gothic Book"/>
                <a:ea typeface="ＭＳ Ｐゴシック"/>
              </a:rPr>
              <a:t> – Postdoctoral Scholar</a:t>
            </a:r>
            <a:endParaRPr lang="en-US" sz="3600" dirty="0"/>
          </a:p>
          <a:p>
            <a:r>
              <a:rPr lang="en-US" sz="3600" dirty="0">
                <a:latin typeface="Franklin Gothic Book"/>
                <a:ea typeface="ＭＳ Ｐゴシック"/>
              </a:rPr>
              <a:t>Ajinkya Hire – Postdoctoral Scholar</a:t>
            </a:r>
            <a:endParaRPr lang="en-US" sz="3600" dirty="0"/>
          </a:p>
          <a:p>
            <a:r>
              <a:rPr lang="en-US" sz="3600" dirty="0">
                <a:latin typeface="Franklin Gothic Book"/>
                <a:ea typeface="ＭＳ Ｐゴシック"/>
              </a:rPr>
              <a:t>Li </a:t>
            </a:r>
            <a:r>
              <a:rPr lang="en-US" sz="3600" dirty="0" err="1">
                <a:latin typeface="Franklin Gothic Book"/>
                <a:ea typeface="ＭＳ Ｐゴシック"/>
              </a:rPr>
              <a:t>Li</a:t>
            </a:r>
            <a:r>
              <a:rPr lang="en-US" sz="3600" dirty="0">
                <a:latin typeface="Franklin Gothic Book"/>
                <a:ea typeface="ＭＳ Ｐゴシック"/>
              </a:rPr>
              <a:t> – Postdoctoral Scholar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7268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44593"/>
            <a:ext cx="10363200" cy="1470025"/>
          </a:xfrm>
        </p:spPr>
        <p:txBody>
          <a:bodyPr/>
          <a:lstStyle/>
          <a:p>
            <a:pPr algn="ctr"/>
            <a:r>
              <a:rPr lang="en-US" sz="4800" dirty="0">
                <a:latin typeface="Rockwell"/>
                <a:ea typeface="ＭＳ Ｐゴシック"/>
              </a:rPr>
              <a:t>Introductions of 2024-2025 EMS Caucus of Senators, Graduate Council Members, and Faculty Advisory Committees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84828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6241-B2D3-9480-A664-190AC586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Rockwell"/>
                <a:ea typeface="ＭＳ Ｐゴシック"/>
              </a:rPr>
              <a:t>2024-2025 EMS Caucus of Senators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26BAF-CFCD-D560-FA1F-B91D6E5B1B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latin typeface="Franklin Gothic Book"/>
                <a:ea typeface="ＭＳ Ｐゴシック"/>
              </a:rPr>
              <a:t>Jennifer Baka</a:t>
            </a:r>
          </a:p>
          <a:p>
            <a:r>
              <a:rPr lang="en-US" sz="3600" dirty="0"/>
              <a:t>Kevin Bowley</a:t>
            </a:r>
          </a:p>
          <a:p>
            <a:r>
              <a:rPr lang="en-US" sz="3600" dirty="0">
                <a:latin typeface="Franklin Gothic Book"/>
                <a:ea typeface="ＭＳ Ｐゴシック"/>
              </a:rPr>
              <a:t>Hamid Emami-Meybodi</a:t>
            </a:r>
          </a:p>
          <a:p>
            <a:r>
              <a:rPr lang="en-US" sz="3600" dirty="0">
                <a:latin typeface="Franklin Gothic Book"/>
                <a:ea typeface="ＭＳ Ｐゴシック"/>
              </a:rPr>
              <a:t>Beth King</a:t>
            </a:r>
          </a:p>
          <a:p>
            <a:r>
              <a:rPr lang="en-US" sz="3600" dirty="0">
                <a:latin typeface="Franklin Gothic Book"/>
                <a:ea typeface="ＭＳ Ｐゴシック"/>
              </a:rPr>
              <a:t>John Mauro</a:t>
            </a:r>
          </a:p>
          <a:p>
            <a:r>
              <a:rPr lang="en-US" sz="3600" dirty="0">
                <a:latin typeface="Franklin Gothic Book"/>
                <a:ea typeface="ＭＳ Ｐゴシック"/>
              </a:rPr>
              <a:t>Brandi Robinson</a:t>
            </a:r>
          </a:p>
          <a:p>
            <a:r>
              <a:rPr lang="en-US" sz="3600" dirty="0">
                <a:latin typeface="Franklin Gothic Book"/>
                <a:ea typeface="ＭＳ Ｐゴシック"/>
              </a:rPr>
              <a:t>John Wang</a:t>
            </a:r>
          </a:p>
        </p:txBody>
      </p:sp>
    </p:spTree>
    <p:extLst>
      <p:ext uri="{BB962C8B-B14F-4D97-AF65-F5344CB8AC3E}">
        <p14:creationId xmlns:p14="http://schemas.microsoft.com/office/powerpoint/2010/main" val="4070418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6241-B2D3-9480-A664-190AC586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Rockwell"/>
                <a:ea typeface="ＭＳ Ｐゴシック"/>
              </a:rPr>
              <a:t>2024-2025 EMS Graduate Council 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26BAF-CFCD-D560-FA1F-B91D6E5B1B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>
                <a:latin typeface="Franklin Gothic Book"/>
                <a:ea typeface="ＭＳ Ｐゴシック"/>
              </a:rPr>
              <a:t>Nasim Alem</a:t>
            </a:r>
          </a:p>
          <a:p>
            <a:r>
              <a:rPr lang="en-US" sz="3600" dirty="0">
                <a:latin typeface="Franklin Gothic Book"/>
                <a:ea typeface="ＭＳ Ｐゴシック"/>
              </a:rPr>
              <a:t>Arash Dahi Taleghani</a:t>
            </a:r>
            <a:endParaRPr lang="en-US" sz="3600" dirty="0"/>
          </a:p>
          <a:p>
            <a:r>
              <a:rPr lang="en-US" sz="3600" dirty="0">
                <a:latin typeface="Franklin Gothic Book"/>
                <a:ea typeface="ＭＳ Ｐゴシック"/>
              </a:rPr>
              <a:t>Joshua Inwood</a:t>
            </a:r>
          </a:p>
          <a:p>
            <a:r>
              <a:rPr lang="en-US" sz="3600" dirty="0">
                <a:latin typeface="Franklin Gothic Book"/>
                <a:ea typeface="ＭＳ Ｐゴシック"/>
              </a:rPr>
              <a:t>Alternates:</a:t>
            </a:r>
          </a:p>
          <a:p>
            <a:pPr lvl="1">
              <a:buFont typeface="Courier New" charset="0"/>
              <a:buChar char="o"/>
            </a:pPr>
            <a:r>
              <a:rPr lang="en-US" sz="3600" dirty="0" err="1">
                <a:latin typeface="Franklin Gothic Book"/>
                <a:ea typeface="ＭＳ Ｐゴシック"/>
              </a:rPr>
              <a:t>Hojong</a:t>
            </a:r>
            <a:r>
              <a:rPr lang="en-US" sz="3600" dirty="0">
                <a:latin typeface="Franklin Gothic Book"/>
                <a:ea typeface="ＭＳ Ｐゴシック"/>
              </a:rPr>
              <a:t> Kim</a:t>
            </a:r>
          </a:p>
          <a:p>
            <a:pPr lvl="1">
              <a:buFont typeface="Courier New" charset="0"/>
              <a:buChar char="o"/>
            </a:pPr>
            <a:r>
              <a:rPr lang="en-US" sz="3600" dirty="0">
                <a:latin typeface="Franklin Gothic Book"/>
                <a:ea typeface="ＭＳ Ｐゴシック"/>
              </a:rPr>
              <a:t>Mohammad Rezaee</a:t>
            </a:r>
          </a:p>
        </p:txBody>
      </p:sp>
    </p:spTree>
    <p:extLst>
      <p:ext uri="{BB962C8B-B14F-4D97-AF65-F5344CB8AC3E}">
        <p14:creationId xmlns:p14="http://schemas.microsoft.com/office/powerpoint/2010/main" val="2318019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6241-B2D3-9480-A664-190AC586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0664"/>
            <a:ext cx="10972800" cy="1028588"/>
          </a:xfrm>
        </p:spPr>
        <p:txBody>
          <a:bodyPr/>
          <a:lstStyle/>
          <a:p>
            <a:r>
              <a:rPr lang="en-US" sz="4400" dirty="0">
                <a:latin typeface="Rockwell"/>
                <a:ea typeface="ＭＳ Ｐゴシック"/>
              </a:rPr>
              <a:t>2024-2025 EMS Tenure-Line Faculty Advisory Committee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26BAF-CFCD-D560-FA1F-B91D6E5B1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825393"/>
            <a:ext cx="5643562" cy="4444883"/>
          </a:xfrm>
        </p:spPr>
        <p:txBody>
          <a:bodyPr>
            <a:normAutofit/>
          </a:bodyPr>
          <a:lstStyle/>
          <a:p>
            <a:pPr marL="571500" indent="-571500">
              <a:buChar char="•"/>
            </a:pPr>
            <a:r>
              <a:rPr lang="en-US" sz="3600" dirty="0">
                <a:latin typeface="Franklin Gothic Book"/>
                <a:ea typeface="ＭＳ Ｐゴシック"/>
              </a:rPr>
              <a:t>Allison Beese</a:t>
            </a:r>
          </a:p>
          <a:p>
            <a:pPr marL="571500" indent="-571500">
              <a:buChar char="•"/>
            </a:pPr>
            <a:r>
              <a:rPr lang="en-US" sz="3600" dirty="0">
                <a:latin typeface="Franklin Gothic Book"/>
                <a:ea typeface="ＭＳ Ｐゴシック"/>
              </a:rPr>
              <a:t>Trevor Birkenholtz (Chair)</a:t>
            </a:r>
            <a:endParaRPr lang="en-US" sz="3600" dirty="0"/>
          </a:p>
          <a:p>
            <a:pPr marL="571500" indent="-571500">
              <a:buFont typeface="Arial" charset="0"/>
              <a:buChar char="•"/>
            </a:pPr>
            <a:r>
              <a:rPr lang="en-US" sz="3600" dirty="0">
                <a:latin typeface="Franklin Gothic Book"/>
                <a:ea typeface="ＭＳ Ｐゴシック"/>
              </a:rPr>
              <a:t>Joshua Inwood</a:t>
            </a:r>
            <a:endParaRPr lang="en-US" sz="3600" dirty="0"/>
          </a:p>
          <a:p>
            <a:pPr marL="571500" indent="-571500">
              <a:buFont typeface="Arial" charset="0"/>
              <a:buChar char="•"/>
            </a:pPr>
            <a:r>
              <a:rPr lang="en-US" sz="3600" dirty="0">
                <a:latin typeface="Franklin Gothic Book"/>
                <a:ea typeface="ＭＳ Ｐゴシック"/>
              </a:rPr>
              <a:t>Brian King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>
                <a:latin typeface="Franklin Gothic Book"/>
                <a:ea typeface="ＭＳ Ｐゴシック"/>
              </a:rPr>
              <a:t>Zhen Lei</a:t>
            </a:r>
            <a:endParaRPr lang="en-US" sz="3600" dirty="0">
              <a:solidFill>
                <a:srgbClr val="000000"/>
              </a:solidFill>
              <a:latin typeface="Franklin Gothic Book"/>
              <a:ea typeface="ＭＳ Ｐゴシック"/>
            </a:endParaRPr>
          </a:p>
          <a:p>
            <a:pPr marL="571500" indent="-571500">
              <a:buFont typeface="Arial" charset="0"/>
              <a:buChar char="•"/>
            </a:pPr>
            <a:endParaRPr lang="en-US" sz="3600" dirty="0">
              <a:solidFill>
                <a:srgbClr val="000000"/>
              </a:solidFill>
              <a:latin typeface="Franklin Gothic Book"/>
              <a:ea typeface="ＭＳ Ｐゴシック"/>
            </a:endParaRPr>
          </a:p>
          <a:p>
            <a:endParaRPr lang="en-US" sz="3600" dirty="0">
              <a:latin typeface="Franklin Gothic Book"/>
              <a:ea typeface="ＭＳ Ｐゴシック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232C3-9793-E3AA-4604-2A536C590DB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48438" y="1825393"/>
            <a:ext cx="5643562" cy="420626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Franklin Gothic Book"/>
                <a:ea typeface="ＭＳ Ｐゴシック"/>
              </a:rPr>
              <a:t>Bronwen Powell</a:t>
            </a:r>
          </a:p>
          <a:p>
            <a:r>
              <a:rPr lang="en-US" sz="3600" dirty="0">
                <a:latin typeface="Franklin Gothic Book"/>
                <a:ea typeface="ＭＳ Ｐゴシック"/>
              </a:rPr>
              <a:t>Victoria Sanchez</a:t>
            </a:r>
            <a:endParaRPr lang="en-US" sz="3600" dirty="0">
              <a:solidFill>
                <a:srgbClr val="000000"/>
              </a:solidFill>
              <a:latin typeface="Franklin Gothic Book"/>
              <a:ea typeface="ＭＳ Ｐゴシック"/>
            </a:endParaRPr>
          </a:p>
          <a:p>
            <a:r>
              <a:rPr lang="en-US" sz="3600" dirty="0">
                <a:latin typeface="Franklin Gothic Book"/>
                <a:ea typeface="ＭＳ Ｐゴシック"/>
              </a:rPr>
              <a:t>Peter Wilf</a:t>
            </a:r>
          </a:p>
          <a:p>
            <a:r>
              <a:rPr lang="en-US" sz="3600" dirty="0">
                <a:latin typeface="Franklin Gothic Book"/>
                <a:ea typeface="ＭＳ Ｐゴシック"/>
              </a:rPr>
              <a:t>Colin Zarzycki</a:t>
            </a:r>
          </a:p>
          <a:p>
            <a:pPr marL="0" indent="0">
              <a:buNone/>
            </a:pPr>
            <a:endParaRPr lang="en-US" sz="3600" dirty="0">
              <a:latin typeface="Franklin Gothic Book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82365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6241-B2D3-9480-A664-190AC586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0664"/>
            <a:ext cx="10972800" cy="1028588"/>
          </a:xfrm>
        </p:spPr>
        <p:txBody>
          <a:bodyPr/>
          <a:lstStyle/>
          <a:p>
            <a:r>
              <a:rPr lang="en-US" sz="4400" dirty="0">
                <a:latin typeface="Rockwell"/>
                <a:ea typeface="ＭＳ Ｐゴシック"/>
              </a:rPr>
              <a:t>2024-2025 EMS Non-Tenure-Line Faculty Advisory Committee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26BAF-CFCD-D560-FA1F-B91D6E5B1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491" y="1944702"/>
            <a:ext cx="5866614" cy="4444883"/>
          </a:xfrm>
        </p:spPr>
        <p:txBody>
          <a:bodyPr>
            <a:normAutofit/>
          </a:bodyPr>
          <a:lstStyle/>
          <a:p>
            <a:pPr marL="571500" indent="-571500">
              <a:buChar char="•"/>
            </a:pPr>
            <a:r>
              <a:rPr lang="en-US" sz="3600" dirty="0">
                <a:latin typeface="Franklin Gothic Book"/>
                <a:ea typeface="ＭＳ Ｐゴシック"/>
              </a:rPr>
              <a:t>Brandi Gaertner (Co-Chair)</a:t>
            </a:r>
            <a:endParaRPr lang="en-US" dirty="0"/>
          </a:p>
          <a:p>
            <a:pPr marL="571500" indent="-571500">
              <a:buChar char="•"/>
            </a:pPr>
            <a:r>
              <a:rPr lang="en-US" sz="3600" dirty="0">
                <a:latin typeface="Franklin Gothic Book"/>
                <a:ea typeface="ＭＳ Ｐゴシック"/>
              </a:rPr>
              <a:t>Joshua Garber</a:t>
            </a:r>
          </a:p>
          <a:p>
            <a:pPr marL="571500" indent="-571500">
              <a:buChar char="•"/>
            </a:pPr>
            <a:r>
              <a:rPr lang="en-US" sz="3600" dirty="0">
                <a:latin typeface="Franklin Gothic Book"/>
                <a:ea typeface="ＭＳ Ｐゴシック"/>
              </a:rPr>
              <a:t>April Millet</a:t>
            </a:r>
          </a:p>
          <a:p>
            <a:pPr marL="571500" indent="-571500">
              <a:buChar char="•"/>
            </a:pPr>
            <a:r>
              <a:rPr lang="en-US" sz="3600" dirty="0">
                <a:latin typeface="Franklin Gothic Book"/>
                <a:ea typeface="ＭＳ Ｐゴシック"/>
              </a:rPr>
              <a:t>Joel Morrison</a:t>
            </a:r>
          </a:p>
          <a:p>
            <a:endParaRPr lang="en-US" sz="3600" dirty="0">
              <a:latin typeface="Franklin Gothic Book"/>
              <a:ea typeface="ＭＳ Ｐゴシック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232C3-9793-E3AA-4604-2A536C590DB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4933" y="1944702"/>
            <a:ext cx="5643562" cy="420626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Franklin Gothic Book"/>
                <a:ea typeface="ＭＳ Ｐゴシック"/>
              </a:rPr>
              <a:t>Robert Nicholas</a:t>
            </a:r>
            <a:endParaRPr lang="en-US" sz="3600" dirty="0">
              <a:solidFill>
                <a:srgbClr val="000000"/>
              </a:solidFill>
              <a:latin typeface="Franklin Gothic Book"/>
              <a:ea typeface="ＭＳ Ｐゴシック"/>
            </a:endParaRPr>
          </a:p>
          <a:p>
            <a:r>
              <a:rPr lang="en-US" sz="3600" dirty="0">
                <a:solidFill>
                  <a:srgbClr val="FFFFFF"/>
                </a:solidFill>
                <a:latin typeface="Franklin Gothic Book"/>
                <a:ea typeface="ＭＳ Ｐゴシック"/>
              </a:rPr>
              <a:t>Ronald Redwing (Co-Chair)</a:t>
            </a:r>
          </a:p>
          <a:p>
            <a:r>
              <a:rPr lang="en-US" sz="3600" dirty="0">
                <a:solidFill>
                  <a:srgbClr val="FFFFFF"/>
                </a:solidFill>
                <a:latin typeface="Franklin Gothic Book"/>
                <a:ea typeface="ＭＳ Ｐゴシック"/>
              </a:rPr>
              <a:t>Erich Schienke</a:t>
            </a:r>
          </a:p>
          <a:p>
            <a:r>
              <a:rPr lang="en-US" sz="3600" dirty="0">
                <a:solidFill>
                  <a:srgbClr val="FFFFFF"/>
                </a:solidFill>
                <a:latin typeface="Franklin Gothic Book"/>
                <a:ea typeface="ＭＳ Ｐゴシック"/>
              </a:rPr>
              <a:t>Steve Seman</a:t>
            </a:r>
          </a:p>
        </p:txBody>
      </p:sp>
    </p:spTree>
    <p:extLst>
      <p:ext uri="{BB962C8B-B14F-4D97-AF65-F5344CB8AC3E}">
        <p14:creationId xmlns:p14="http://schemas.microsoft.com/office/powerpoint/2010/main" val="1301352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01775"/>
            <a:ext cx="10363200" cy="1470025"/>
          </a:xfrm>
        </p:spPr>
        <p:txBody>
          <a:bodyPr/>
          <a:lstStyle/>
          <a:p>
            <a:pPr algn="ctr"/>
            <a:r>
              <a:rPr lang="en-US" sz="6000" dirty="0">
                <a:latin typeface="Rockwell"/>
                <a:ea typeface="ＭＳ Ｐゴシック"/>
              </a:rPr>
              <a:t>College Update &amp; Questions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6290E-4785-0B17-FC1A-077AA3C65C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3983" y="1965414"/>
            <a:ext cx="10972800" cy="1568895"/>
          </a:xfrm>
        </p:spPr>
        <p:txBody>
          <a:bodyPr/>
          <a:lstStyle/>
          <a:p>
            <a:pPr algn="ctr"/>
            <a:r>
              <a:rPr lang="en-US" sz="600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856217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01775"/>
            <a:ext cx="10363200" cy="1470025"/>
          </a:xfrm>
        </p:spPr>
        <p:txBody>
          <a:bodyPr/>
          <a:lstStyle/>
          <a:p>
            <a:pPr algn="ctr"/>
            <a:r>
              <a:rPr lang="en-US" sz="6000" dirty="0">
                <a:latin typeface="Rockwell"/>
                <a:ea typeface="ＭＳ Ｐゴシック"/>
              </a:rPr>
              <a:t>Closing Remarks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7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01775"/>
            <a:ext cx="10363200" cy="1470025"/>
          </a:xfrm>
        </p:spPr>
        <p:txBody>
          <a:bodyPr/>
          <a:lstStyle/>
          <a:p>
            <a:pPr algn="ctr"/>
            <a:r>
              <a:rPr lang="en-US" sz="6000">
                <a:latin typeface="Rockwell"/>
                <a:ea typeface="Calibri"/>
                <a:cs typeface="Calibri"/>
              </a:rPr>
              <a:t>Levon Esters</a:t>
            </a:r>
            <a:r>
              <a:rPr lang="en-US" sz="2000">
                <a:latin typeface="Calibri"/>
                <a:ea typeface="Calibri"/>
                <a:cs typeface="Calibri"/>
              </a:rPr>
              <a:t>,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28799" y="3009900"/>
            <a:ext cx="8587819" cy="27593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Rockwell"/>
                <a:ea typeface="Calibri"/>
                <a:cs typeface="Calibri"/>
              </a:rPr>
              <a:t>Vice Provost for Graduate Education and Dean of the J. </a:t>
            </a:r>
            <a:r>
              <a:rPr lang="en-US" sz="3600">
                <a:solidFill>
                  <a:srgbClr val="FFFFFF"/>
                </a:solidFill>
                <a:latin typeface="Rockwell"/>
                <a:ea typeface="Calibri"/>
                <a:cs typeface="Calibri"/>
              </a:rPr>
              <a:t>Jeffrey and               Ann </a:t>
            </a:r>
            <a:r>
              <a:rPr lang="en-US" sz="3600" dirty="0">
                <a:solidFill>
                  <a:srgbClr val="FFFFFF"/>
                </a:solidFill>
                <a:latin typeface="Rockwell"/>
                <a:ea typeface="Calibri"/>
                <a:cs typeface="Calibri"/>
              </a:rPr>
              <a:t>Marie Fox Graduate School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600" dirty="0">
              <a:solidFill>
                <a:srgbClr val="FFFFFF"/>
              </a:solidFill>
              <a:latin typeface="Rockwell"/>
              <a:ea typeface="Calibri"/>
              <a:cs typeface="Calibri"/>
            </a:endParaRPr>
          </a:p>
          <a:p>
            <a:endParaRPr lang="en-US" sz="3600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12243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714" y="0"/>
            <a:ext cx="2826055" cy="6858000"/>
            <a:chOff x="0" y="0"/>
            <a:chExt cx="5652111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539ED0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B351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443B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</p:grpSp>
      <p:sp>
        <p:nvSpPr>
          <p:cNvPr id="12" name="Freeform 12"/>
          <p:cNvSpPr/>
          <p:nvPr/>
        </p:nvSpPr>
        <p:spPr>
          <a:xfrm>
            <a:off x="7213600" y="635001"/>
            <a:ext cx="4876800" cy="165185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3" name="Freeform 13"/>
          <p:cNvSpPr/>
          <p:nvPr/>
        </p:nvSpPr>
        <p:spPr>
          <a:xfrm>
            <a:off x="6197600" y="5678447"/>
            <a:ext cx="4876800" cy="165185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4" name="Freeform 14"/>
          <p:cNvSpPr/>
          <p:nvPr/>
        </p:nvSpPr>
        <p:spPr>
          <a:xfrm>
            <a:off x="4528693" y="1199242"/>
            <a:ext cx="4951559" cy="3283847"/>
          </a:xfrm>
          <a:custGeom>
            <a:avLst/>
            <a:gdLst/>
            <a:ahLst/>
            <a:cxnLst/>
            <a:rect l="l" t="t" r="r" b="b"/>
            <a:pathLst>
              <a:path w="7427339" h="4925770">
                <a:moveTo>
                  <a:pt x="0" y="0"/>
                </a:moveTo>
                <a:lnTo>
                  <a:pt x="7427339" y="0"/>
                </a:lnTo>
                <a:lnTo>
                  <a:pt x="7427339" y="4925770"/>
                </a:lnTo>
                <a:lnTo>
                  <a:pt x="0" y="49257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5" name="TextBox 15"/>
          <p:cNvSpPr txBox="1"/>
          <p:nvPr/>
        </p:nvSpPr>
        <p:spPr>
          <a:xfrm>
            <a:off x="3505200" y="5678446"/>
            <a:ext cx="3708400" cy="956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55"/>
              </a:lnSpc>
            </a:pPr>
            <a:r>
              <a:rPr lang="en-US" sz="1325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Megan Evans</a:t>
            </a:r>
          </a:p>
          <a:p>
            <a:pPr>
              <a:lnSpc>
                <a:spcPts val="1855"/>
              </a:lnSpc>
            </a:pPr>
            <a:r>
              <a:rPr lang="en-US" sz="1325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Interim Director</a:t>
            </a:r>
          </a:p>
          <a:p>
            <a:pPr>
              <a:lnSpc>
                <a:spcPts val="1855"/>
              </a:lnSpc>
            </a:pPr>
            <a:r>
              <a:rPr lang="en-US" sz="1325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Director of Communications &amp; Agency Relations</a:t>
            </a:r>
          </a:p>
          <a:p>
            <a:pPr>
              <a:lnSpc>
                <a:spcPts val="1855"/>
              </a:lnSpc>
            </a:pPr>
            <a:r>
              <a:rPr lang="en-US" sz="1325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megan@ccunitedway.org</a:t>
            </a:r>
          </a:p>
        </p:txBody>
      </p:sp>
    </p:spTree>
    <p:extLst>
      <p:ext uri="{BB962C8B-B14F-4D97-AF65-F5344CB8AC3E}">
        <p14:creationId xmlns:p14="http://schemas.microsoft.com/office/powerpoint/2010/main" val="176811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4226" y="1698501"/>
            <a:ext cx="9803547" cy="3998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02"/>
              </a:lnSpc>
            </a:pPr>
            <a:r>
              <a:rPr lang="en-US" sz="2787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Penn State declared Centre County United Way as the University’s “Charity of Choice” over 40 year ago.</a:t>
            </a:r>
          </a:p>
          <a:p>
            <a:pPr algn="ctr">
              <a:lnSpc>
                <a:spcPts val="3902"/>
              </a:lnSpc>
            </a:pPr>
            <a:endParaRPr lang="en-US" sz="2787" b="1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  <a:p>
            <a:pPr algn="ctr">
              <a:lnSpc>
                <a:spcPts val="3902"/>
              </a:lnSpc>
            </a:pPr>
            <a:r>
              <a:rPr lang="en-US" sz="2787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Penn State runs its own campaign every year and consistently raises 40% of the overall campaign total each year!</a:t>
            </a:r>
          </a:p>
          <a:p>
            <a:pPr algn="ctr">
              <a:lnSpc>
                <a:spcPts val="3902"/>
              </a:lnSpc>
            </a:pPr>
            <a:endParaRPr lang="en-US" sz="2787" b="1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  <a:p>
            <a:pPr algn="ctr">
              <a:lnSpc>
                <a:spcPts val="3902"/>
              </a:lnSpc>
            </a:pPr>
            <a:r>
              <a:rPr lang="en-US" sz="2787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We could not have the impact we do in the community</a:t>
            </a:r>
            <a:br>
              <a:rPr lang="en-US" sz="2787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</a:br>
            <a:r>
              <a:rPr lang="en-US" sz="2787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without the support of Penn Staters!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01964" y="5866855"/>
            <a:ext cx="4588072" cy="30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19"/>
              </a:lnSpc>
            </a:pPr>
            <a:r>
              <a:rPr lang="en-US" sz="1800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Penn State University</a:t>
            </a:r>
          </a:p>
        </p:txBody>
      </p:sp>
      <p:sp>
        <p:nvSpPr>
          <p:cNvPr id="4" name="AutoShape 4"/>
          <p:cNvSpPr/>
          <p:nvPr/>
        </p:nvSpPr>
        <p:spPr>
          <a:xfrm>
            <a:off x="-173733" y="6040845"/>
            <a:ext cx="4736843" cy="12700"/>
          </a:xfrm>
          <a:prstGeom prst="line">
            <a:avLst/>
          </a:prstGeom>
          <a:ln w="114300" cap="flat">
            <a:solidFill>
              <a:srgbClr val="00519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5" name="Freeform 5"/>
          <p:cNvSpPr/>
          <p:nvPr/>
        </p:nvSpPr>
        <p:spPr>
          <a:xfrm>
            <a:off x="8050946" y="5040927"/>
            <a:ext cx="4876800" cy="165185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6" name="AutoShape 6"/>
          <p:cNvSpPr/>
          <p:nvPr/>
        </p:nvSpPr>
        <p:spPr>
          <a:xfrm>
            <a:off x="7620113" y="6040845"/>
            <a:ext cx="4736843" cy="12700"/>
          </a:xfrm>
          <a:prstGeom prst="line">
            <a:avLst/>
          </a:prstGeom>
          <a:ln w="114300" cap="flat">
            <a:solidFill>
              <a:srgbClr val="00519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7" name="TextBox 7"/>
          <p:cNvSpPr txBox="1"/>
          <p:nvPr/>
        </p:nvSpPr>
        <p:spPr>
          <a:xfrm>
            <a:off x="1702654" y="571501"/>
            <a:ext cx="8786693" cy="973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933"/>
              </a:lnSpc>
            </a:pPr>
            <a:r>
              <a:rPr lang="en-US" sz="5666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WHY UNITED WAY 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572770" y="1"/>
            <a:ext cx="1041741" cy="1115483"/>
            <a:chOff x="0" y="0"/>
            <a:chExt cx="2083482" cy="2230967"/>
          </a:xfrm>
        </p:grpSpPr>
        <p:grpSp>
          <p:nvGrpSpPr>
            <p:cNvPr id="9" name="Group 9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FB351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5204"/>
                </a:lnSpc>
              </a:pPr>
              <a:r>
                <a:rPr lang="en-US" sz="3717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-1625600" y="-108950"/>
            <a:ext cx="4876800" cy="165185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20423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54422" y="175256"/>
            <a:ext cx="8786693" cy="1682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933"/>
              </a:lnSpc>
            </a:pPr>
            <a:r>
              <a:rPr lang="en-US" sz="5666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HOW TO GIVE?</a:t>
            </a:r>
          </a:p>
          <a:p>
            <a:pPr algn="ctr">
              <a:lnSpc>
                <a:spcPts val="5414"/>
              </a:lnSpc>
            </a:pPr>
            <a:r>
              <a:rPr lang="en-US" sz="3867" b="1">
                <a:solidFill>
                  <a:srgbClr val="F26527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    NEIGHBORS HELPING NEIGHBORS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01964" y="5866855"/>
            <a:ext cx="4588072" cy="30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19"/>
              </a:lnSpc>
            </a:pPr>
            <a:r>
              <a:rPr lang="en-US" sz="1800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Penn State University</a:t>
            </a:r>
          </a:p>
        </p:txBody>
      </p:sp>
      <p:sp>
        <p:nvSpPr>
          <p:cNvPr id="4" name="AutoShape 4"/>
          <p:cNvSpPr/>
          <p:nvPr/>
        </p:nvSpPr>
        <p:spPr>
          <a:xfrm>
            <a:off x="-173733" y="6040845"/>
            <a:ext cx="4736843" cy="12700"/>
          </a:xfrm>
          <a:prstGeom prst="line">
            <a:avLst/>
          </a:prstGeom>
          <a:ln w="114300" cap="flat">
            <a:solidFill>
              <a:srgbClr val="00519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5" name="AutoShape 5"/>
          <p:cNvSpPr/>
          <p:nvPr/>
        </p:nvSpPr>
        <p:spPr>
          <a:xfrm>
            <a:off x="7620113" y="6040845"/>
            <a:ext cx="4736843" cy="12700"/>
          </a:xfrm>
          <a:prstGeom prst="line">
            <a:avLst/>
          </a:prstGeom>
          <a:ln w="114300" cap="flat">
            <a:solidFill>
              <a:srgbClr val="00519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6" name="Group 6"/>
          <p:cNvGrpSpPr/>
          <p:nvPr/>
        </p:nvGrpSpPr>
        <p:grpSpPr>
          <a:xfrm>
            <a:off x="10572770" y="1"/>
            <a:ext cx="1041741" cy="1115483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FB351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5204"/>
                </a:lnSpc>
              </a:pPr>
              <a:r>
                <a:rPr lang="en-US" sz="3717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896667" y="289557"/>
            <a:ext cx="4876800" cy="165185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2" name="Freeform 12"/>
          <p:cNvSpPr/>
          <p:nvPr/>
        </p:nvSpPr>
        <p:spPr>
          <a:xfrm>
            <a:off x="7060271" y="3891315"/>
            <a:ext cx="4876800" cy="165185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3" name="Freeform 13"/>
          <p:cNvSpPr/>
          <p:nvPr/>
        </p:nvSpPr>
        <p:spPr>
          <a:xfrm>
            <a:off x="541733" y="3010227"/>
            <a:ext cx="2966909" cy="1630668"/>
          </a:xfrm>
          <a:custGeom>
            <a:avLst/>
            <a:gdLst/>
            <a:ahLst/>
            <a:cxnLst/>
            <a:rect l="l" t="t" r="r" b="b"/>
            <a:pathLst>
              <a:path w="4450364" h="2446002">
                <a:moveTo>
                  <a:pt x="0" y="0"/>
                </a:moveTo>
                <a:lnTo>
                  <a:pt x="4450365" y="0"/>
                </a:lnTo>
                <a:lnTo>
                  <a:pt x="4450365" y="2446002"/>
                </a:lnTo>
                <a:lnTo>
                  <a:pt x="0" y="2446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4" name="TextBox 14"/>
          <p:cNvSpPr txBox="1"/>
          <p:nvPr/>
        </p:nvSpPr>
        <p:spPr>
          <a:xfrm>
            <a:off x="4216401" y="2276444"/>
            <a:ext cx="2640671" cy="2948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218" lvl="1" indent="-223108" algn="l">
              <a:lnSpc>
                <a:spcPts val="2893"/>
              </a:lnSpc>
              <a:buFont typeface="Arial"/>
              <a:buChar char="•"/>
            </a:pPr>
            <a:r>
              <a:rPr lang="en-US" sz="2067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Payroll Deduction -      you set the amount that comes out of your paycheck each month!  $1 a month makes a difference – imagine what $5 could do!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063" y="2188633"/>
            <a:ext cx="3888137" cy="3481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2579" lvl="1" indent="-266290" algn="l">
              <a:lnSpc>
                <a:spcPts val="3453"/>
              </a:lnSpc>
              <a:buFont typeface="Arial"/>
              <a:buChar char="•"/>
            </a:pPr>
            <a:r>
              <a:rPr lang="en-US" sz="2466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Special Events</a:t>
            </a:r>
          </a:p>
          <a:p>
            <a:pPr marL="978797" lvl="2" indent="-326266" algn="l">
              <a:lnSpc>
                <a:spcPts val="3173"/>
              </a:lnSpc>
              <a:buFont typeface="Arial"/>
              <a:buChar char="⚬"/>
            </a:pPr>
            <a:r>
              <a:rPr lang="en-US" sz="2267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Over the Edge</a:t>
            </a:r>
          </a:p>
          <a:p>
            <a:pPr algn="l">
              <a:lnSpc>
                <a:spcPts val="3173"/>
              </a:lnSpc>
            </a:pPr>
            <a:endParaRPr lang="en-US" sz="2267" b="1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  <a:p>
            <a:pPr algn="l">
              <a:lnSpc>
                <a:spcPts val="3173"/>
              </a:lnSpc>
            </a:pPr>
            <a:endParaRPr lang="en-US" sz="2267" b="1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  <a:p>
            <a:pPr algn="l">
              <a:lnSpc>
                <a:spcPts val="3173"/>
              </a:lnSpc>
            </a:pPr>
            <a:endParaRPr lang="en-US" sz="2267" b="1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  <a:p>
            <a:pPr algn="l">
              <a:lnSpc>
                <a:spcPts val="3173"/>
              </a:lnSpc>
            </a:pPr>
            <a:endParaRPr lang="en-US" sz="2267" b="1">
              <a:solidFill>
                <a:srgbClr val="000000"/>
              </a:solidFill>
              <a:latin typeface="Roboto Condensed Bold"/>
              <a:ea typeface="Roboto Condensed Bold"/>
              <a:cs typeface="Roboto Condensed Bold"/>
              <a:sym typeface="Roboto Condensed Bold"/>
            </a:endParaRPr>
          </a:p>
          <a:p>
            <a:pPr marL="978797" lvl="2" indent="-326266" algn="l">
              <a:lnSpc>
                <a:spcPts val="3173"/>
              </a:lnSpc>
              <a:buFont typeface="Arial"/>
              <a:buChar char="⚬"/>
            </a:pPr>
            <a:r>
              <a:rPr lang="en-US" sz="2267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Unit Events</a:t>
            </a:r>
          </a:p>
          <a:p>
            <a:pPr marL="1283612" lvl="3" indent="-326266">
              <a:buFont typeface="Arial"/>
              <a:buChar char="⚬"/>
            </a:pPr>
            <a:r>
              <a:rPr lang="en-US" sz="1867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IT Golf</a:t>
            </a:r>
          </a:p>
          <a:p>
            <a:pPr marL="1283612" lvl="3" indent="-326266">
              <a:buFont typeface="Arial"/>
              <a:buChar char="⚬"/>
            </a:pPr>
            <a:r>
              <a:rPr lang="en-US" sz="1867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LA Office Olympics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99926" y="2343347"/>
            <a:ext cx="3494303" cy="8378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2579" lvl="1" indent="-266290" algn="l">
              <a:lnSpc>
                <a:spcPts val="3453"/>
              </a:lnSpc>
              <a:buFont typeface="Arial"/>
              <a:buChar char="•"/>
            </a:pPr>
            <a:r>
              <a:rPr lang="en-US" sz="2466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One time donation –</a:t>
            </a:r>
          </a:p>
          <a:p>
            <a:pPr marL="266289" lvl="1" algn="l">
              <a:lnSpc>
                <a:spcPts val="3453"/>
              </a:lnSpc>
            </a:pPr>
            <a:r>
              <a:rPr lang="en-US" sz="1867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Send a check or donate online.</a:t>
            </a:r>
          </a:p>
        </p:txBody>
      </p:sp>
    </p:spTree>
    <p:extLst>
      <p:ext uri="{BB962C8B-B14F-4D97-AF65-F5344CB8AC3E}">
        <p14:creationId xmlns:p14="http://schemas.microsoft.com/office/powerpoint/2010/main" val="222608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38721" y="662838"/>
            <a:ext cx="6967479" cy="973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933"/>
              </a:lnSpc>
            </a:pPr>
            <a:r>
              <a:rPr lang="en-US" sz="5666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OUR PARTNERS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502400" y="1559530"/>
            <a:ext cx="4662364" cy="1073634"/>
            <a:chOff x="0" y="-192881"/>
            <a:chExt cx="9324728" cy="214726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-192881"/>
              <a:ext cx="9324728" cy="2147268"/>
              <a:chOff x="0" y="-38100"/>
              <a:chExt cx="1841921" cy="4241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90077" y="15698"/>
                <a:ext cx="1751844" cy="370354"/>
              </a:xfrm>
              <a:custGeom>
                <a:avLst/>
                <a:gdLst/>
                <a:ahLst/>
                <a:cxnLst/>
                <a:rect l="l" t="t" r="r" b="b"/>
                <a:pathLst>
                  <a:path w="1751844" h="370354">
                    <a:moveTo>
                      <a:pt x="59360" y="0"/>
                    </a:moveTo>
                    <a:lnTo>
                      <a:pt x="1692484" y="0"/>
                    </a:lnTo>
                    <a:cubicBezTo>
                      <a:pt x="1725268" y="0"/>
                      <a:pt x="1751844" y="26577"/>
                      <a:pt x="1751844" y="59360"/>
                    </a:cubicBezTo>
                    <a:lnTo>
                      <a:pt x="1751844" y="310993"/>
                    </a:lnTo>
                    <a:cubicBezTo>
                      <a:pt x="1751844" y="326737"/>
                      <a:pt x="1745590" y="341835"/>
                      <a:pt x="1734458" y="352967"/>
                    </a:cubicBezTo>
                    <a:cubicBezTo>
                      <a:pt x="1723326" y="364100"/>
                      <a:pt x="1708227" y="370354"/>
                      <a:pt x="1692484" y="370354"/>
                    </a:cubicBezTo>
                    <a:lnTo>
                      <a:pt x="59360" y="370354"/>
                    </a:lnTo>
                    <a:cubicBezTo>
                      <a:pt x="26577" y="370354"/>
                      <a:pt x="0" y="343777"/>
                      <a:pt x="0" y="310993"/>
                    </a:cubicBezTo>
                    <a:lnTo>
                      <a:pt x="0" y="59360"/>
                    </a:lnTo>
                    <a:cubicBezTo>
                      <a:pt x="0" y="26577"/>
                      <a:pt x="26577" y="0"/>
                      <a:pt x="5936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751844" cy="4084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116580" y="225060"/>
              <a:ext cx="7735511" cy="1393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795"/>
                </a:lnSpc>
              </a:pPr>
              <a:r>
                <a:rPr lang="en-US" sz="2133" b="1">
                  <a:solidFill>
                    <a:srgbClr val="00000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Centre County United Way partners with 24 local agencies.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740400" y="3067326"/>
            <a:ext cx="4434357" cy="937458"/>
            <a:chOff x="0" y="0"/>
            <a:chExt cx="8868713" cy="187491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8868713" cy="1874916"/>
              <a:chOff x="0" y="0"/>
              <a:chExt cx="1751844" cy="37035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51844" cy="370354"/>
              </a:xfrm>
              <a:custGeom>
                <a:avLst/>
                <a:gdLst/>
                <a:ahLst/>
                <a:cxnLst/>
                <a:rect l="l" t="t" r="r" b="b"/>
                <a:pathLst>
                  <a:path w="1751844" h="370354">
                    <a:moveTo>
                      <a:pt x="59360" y="0"/>
                    </a:moveTo>
                    <a:lnTo>
                      <a:pt x="1692484" y="0"/>
                    </a:lnTo>
                    <a:cubicBezTo>
                      <a:pt x="1725268" y="0"/>
                      <a:pt x="1751844" y="26577"/>
                      <a:pt x="1751844" y="59360"/>
                    </a:cubicBezTo>
                    <a:lnTo>
                      <a:pt x="1751844" y="310993"/>
                    </a:lnTo>
                    <a:cubicBezTo>
                      <a:pt x="1751844" y="326737"/>
                      <a:pt x="1745590" y="341835"/>
                      <a:pt x="1734458" y="352967"/>
                    </a:cubicBezTo>
                    <a:cubicBezTo>
                      <a:pt x="1723326" y="364100"/>
                      <a:pt x="1708227" y="370354"/>
                      <a:pt x="1692484" y="370354"/>
                    </a:cubicBezTo>
                    <a:lnTo>
                      <a:pt x="59360" y="370354"/>
                    </a:lnTo>
                    <a:cubicBezTo>
                      <a:pt x="26577" y="370354"/>
                      <a:pt x="0" y="343777"/>
                      <a:pt x="0" y="310993"/>
                    </a:cubicBezTo>
                    <a:lnTo>
                      <a:pt x="0" y="59360"/>
                    </a:lnTo>
                    <a:cubicBezTo>
                      <a:pt x="0" y="26577"/>
                      <a:pt x="26577" y="0"/>
                      <a:pt x="59360" y="0"/>
                    </a:cubicBezTo>
                    <a:close/>
                  </a:path>
                </a:pathLst>
              </a:custGeom>
              <a:solidFill>
                <a:srgbClr val="969696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751844" cy="4084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95604" y="123825"/>
              <a:ext cx="7735510" cy="1393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795"/>
                </a:lnSpc>
              </a:pPr>
              <a:r>
                <a:rPr lang="en-US" sz="2133" b="1">
                  <a:solidFill>
                    <a:srgbClr val="000000"/>
                  </a:solidFill>
                  <a:latin typeface="Roboto Condensed Bold"/>
                  <a:ea typeface="Roboto Condensed Bold"/>
                  <a:cs typeface="Roboto Condensed Bold"/>
                  <a:sym typeface="Roboto Condensed Bold"/>
                </a:rPr>
                <a:t>We fund programs those agencies provide to our neighbors.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 rot="16200000">
            <a:off x="-1550741" y="3241879"/>
            <a:ext cx="4588072" cy="30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19"/>
              </a:lnSpc>
            </a:pPr>
            <a:r>
              <a:rPr lang="en-US" sz="1800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Penn State University</a:t>
            </a:r>
          </a:p>
        </p:txBody>
      </p:sp>
      <p:sp>
        <p:nvSpPr>
          <p:cNvPr id="16" name="AutoShape 16"/>
          <p:cNvSpPr/>
          <p:nvPr/>
        </p:nvSpPr>
        <p:spPr>
          <a:xfrm flipH="1" flipV="1">
            <a:off x="726994" y="-69683"/>
            <a:ext cx="3602" cy="1998304"/>
          </a:xfrm>
          <a:prstGeom prst="line">
            <a:avLst/>
          </a:prstGeom>
          <a:ln w="114300" cap="flat">
            <a:solidFill>
              <a:srgbClr val="00519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7" name="AutoShape 17"/>
          <p:cNvSpPr/>
          <p:nvPr/>
        </p:nvSpPr>
        <p:spPr>
          <a:xfrm flipH="1" flipV="1">
            <a:off x="723900" y="4859627"/>
            <a:ext cx="3602" cy="1998304"/>
          </a:xfrm>
          <a:prstGeom prst="line">
            <a:avLst/>
          </a:prstGeom>
          <a:ln w="114300" cap="flat">
            <a:solidFill>
              <a:srgbClr val="00519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18" name="Group 18"/>
          <p:cNvGrpSpPr/>
          <p:nvPr/>
        </p:nvGrpSpPr>
        <p:grpSpPr>
          <a:xfrm>
            <a:off x="10572770" y="1"/>
            <a:ext cx="1041741" cy="1115483"/>
            <a:chOff x="0" y="0"/>
            <a:chExt cx="2083482" cy="2230967"/>
          </a:xfrm>
        </p:grpSpPr>
        <p:grpSp>
          <p:nvGrpSpPr>
            <p:cNvPr id="19" name="Group 19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FB351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5204"/>
                </a:lnSpc>
              </a:pPr>
              <a:r>
                <a:rPr lang="en-US" sz="3717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594705" y="6032073"/>
            <a:ext cx="4876800" cy="165185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25" name="Freeform 25"/>
          <p:cNvSpPr/>
          <p:nvPr/>
        </p:nvSpPr>
        <p:spPr>
          <a:xfrm>
            <a:off x="1254465" y="264361"/>
            <a:ext cx="4006719" cy="6314239"/>
          </a:xfrm>
          <a:custGeom>
            <a:avLst/>
            <a:gdLst/>
            <a:ahLst/>
            <a:cxnLst/>
            <a:rect l="l" t="t" r="r" b="b"/>
            <a:pathLst>
              <a:path w="5470153" h="8454641">
                <a:moveTo>
                  <a:pt x="0" y="0"/>
                </a:moveTo>
                <a:lnTo>
                  <a:pt x="5470153" y="0"/>
                </a:lnTo>
                <a:lnTo>
                  <a:pt x="5470153" y="8454641"/>
                </a:lnTo>
                <a:lnTo>
                  <a:pt x="0" y="84546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26" name="TextBox 26"/>
          <p:cNvSpPr txBox="1"/>
          <p:nvPr/>
        </p:nvSpPr>
        <p:spPr>
          <a:xfrm>
            <a:off x="5830627" y="4513249"/>
            <a:ext cx="5263014" cy="1862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733"/>
              </a:lnSpc>
            </a:pPr>
            <a:r>
              <a:rPr lang="en-US" sz="2666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United Way raises money in Centre County that is invested in local programs to assist </a:t>
            </a:r>
          </a:p>
          <a:p>
            <a:pPr algn="ctr">
              <a:lnSpc>
                <a:spcPts val="3733"/>
              </a:lnSpc>
            </a:pPr>
            <a:r>
              <a:rPr lang="en-US" sz="2666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Centre County residents.</a:t>
            </a:r>
          </a:p>
        </p:txBody>
      </p:sp>
    </p:spTree>
    <p:extLst>
      <p:ext uri="{BB962C8B-B14F-4D97-AF65-F5344CB8AC3E}">
        <p14:creationId xmlns:p14="http://schemas.microsoft.com/office/powerpoint/2010/main" val="183529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01964" y="5866855"/>
            <a:ext cx="4588072" cy="30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19"/>
              </a:lnSpc>
            </a:pPr>
            <a:r>
              <a:rPr lang="en-US" sz="1800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Penn State University</a:t>
            </a:r>
          </a:p>
        </p:txBody>
      </p:sp>
      <p:sp>
        <p:nvSpPr>
          <p:cNvPr id="3" name="AutoShape 3"/>
          <p:cNvSpPr/>
          <p:nvPr/>
        </p:nvSpPr>
        <p:spPr>
          <a:xfrm>
            <a:off x="-173733" y="6040845"/>
            <a:ext cx="4736843" cy="12700"/>
          </a:xfrm>
          <a:prstGeom prst="line">
            <a:avLst/>
          </a:prstGeom>
          <a:ln w="114300" cap="flat">
            <a:solidFill>
              <a:srgbClr val="00519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4" name="AutoShape 4"/>
          <p:cNvSpPr/>
          <p:nvPr/>
        </p:nvSpPr>
        <p:spPr>
          <a:xfrm>
            <a:off x="7620113" y="6040845"/>
            <a:ext cx="4736843" cy="12700"/>
          </a:xfrm>
          <a:prstGeom prst="line">
            <a:avLst/>
          </a:prstGeom>
          <a:ln w="114300" cap="flat">
            <a:solidFill>
              <a:srgbClr val="00519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5" name="Freeform 5"/>
          <p:cNvSpPr/>
          <p:nvPr/>
        </p:nvSpPr>
        <p:spPr>
          <a:xfrm>
            <a:off x="8655241" y="3955488"/>
            <a:ext cx="4876800" cy="165185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grpSp>
        <p:nvGrpSpPr>
          <p:cNvPr id="6" name="Group 6"/>
          <p:cNvGrpSpPr/>
          <p:nvPr/>
        </p:nvGrpSpPr>
        <p:grpSpPr>
          <a:xfrm>
            <a:off x="10572770" y="1"/>
            <a:ext cx="1041741" cy="1115483"/>
            <a:chOff x="0" y="0"/>
            <a:chExt cx="2083482" cy="2230967"/>
          </a:xfrm>
        </p:grpSpPr>
        <p:grpSp>
          <p:nvGrpSpPr>
            <p:cNvPr id="7" name="Group 7"/>
            <p:cNvGrpSpPr/>
            <p:nvPr/>
          </p:nvGrpSpPr>
          <p:grpSpPr>
            <a:xfrm>
              <a:off x="75599" y="0"/>
              <a:ext cx="1932284" cy="2230967"/>
              <a:chOff x="0" y="0"/>
              <a:chExt cx="703982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70398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03982" h="812800">
                    <a:moveTo>
                      <a:pt x="234787" y="793731"/>
                    </a:moveTo>
                    <a:cubicBezTo>
                      <a:pt x="270879" y="805245"/>
                      <a:pt x="311910" y="812800"/>
                      <a:pt x="352180" y="812800"/>
                    </a:cubicBezTo>
                    <a:cubicBezTo>
                      <a:pt x="392452" y="812800"/>
                      <a:pt x="431204" y="806323"/>
                      <a:pt x="466915" y="794809"/>
                    </a:cubicBezTo>
                    <a:cubicBezTo>
                      <a:pt x="467675" y="794450"/>
                      <a:pt x="468435" y="794450"/>
                      <a:pt x="469194" y="794090"/>
                    </a:cubicBezTo>
                    <a:cubicBezTo>
                      <a:pt x="603304" y="748035"/>
                      <a:pt x="702082" y="626421"/>
                      <a:pt x="703982" y="484298"/>
                    </a:cubicBezTo>
                    <a:lnTo>
                      <a:pt x="703982" y="0"/>
                    </a:lnTo>
                    <a:lnTo>
                      <a:pt x="0" y="0"/>
                    </a:lnTo>
                    <a:lnTo>
                      <a:pt x="0" y="483939"/>
                    </a:lnTo>
                    <a:cubicBezTo>
                      <a:pt x="1900" y="627140"/>
                      <a:pt x="99158" y="748755"/>
                      <a:pt x="234787" y="793731"/>
                    </a:cubicBezTo>
                    <a:close/>
                  </a:path>
                </a:pathLst>
              </a:custGeom>
              <a:solidFill>
                <a:srgbClr val="FFB351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703982" cy="7334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773"/>
                  </a:lnSpc>
                </a:pPr>
                <a:endParaRPr sz="800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37582"/>
              <a:ext cx="2083482" cy="1241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5204"/>
                </a:lnSpc>
              </a:pPr>
              <a:r>
                <a:rPr lang="en-US" sz="3717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-2321787" y="-140128"/>
            <a:ext cx="4876800" cy="1651855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2" name="Freeform 12"/>
          <p:cNvSpPr/>
          <p:nvPr/>
        </p:nvSpPr>
        <p:spPr>
          <a:xfrm>
            <a:off x="691473" y="1982576"/>
            <a:ext cx="2561757" cy="1260385"/>
          </a:xfrm>
          <a:custGeom>
            <a:avLst/>
            <a:gdLst/>
            <a:ahLst/>
            <a:cxnLst/>
            <a:rect l="l" t="t" r="r" b="b"/>
            <a:pathLst>
              <a:path w="3842636" h="1890577">
                <a:moveTo>
                  <a:pt x="0" y="0"/>
                </a:moveTo>
                <a:lnTo>
                  <a:pt x="3842636" y="0"/>
                </a:lnTo>
                <a:lnTo>
                  <a:pt x="3842636" y="1890577"/>
                </a:lnTo>
                <a:lnTo>
                  <a:pt x="0" y="18905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3" name="Freeform 13"/>
          <p:cNvSpPr/>
          <p:nvPr/>
        </p:nvSpPr>
        <p:spPr>
          <a:xfrm>
            <a:off x="4563110" y="1196187"/>
            <a:ext cx="5833474" cy="4581707"/>
          </a:xfrm>
          <a:custGeom>
            <a:avLst/>
            <a:gdLst/>
            <a:ahLst/>
            <a:cxnLst/>
            <a:rect l="l" t="t" r="r" b="b"/>
            <a:pathLst>
              <a:path w="8750211" h="6872561">
                <a:moveTo>
                  <a:pt x="0" y="0"/>
                </a:moveTo>
                <a:lnTo>
                  <a:pt x="8750211" y="0"/>
                </a:lnTo>
                <a:lnTo>
                  <a:pt x="8750211" y="6872562"/>
                </a:lnTo>
                <a:lnTo>
                  <a:pt x="0" y="68725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sp>
        <p:nvSpPr>
          <p:cNvPr id="14" name="TextBox 14"/>
          <p:cNvSpPr txBox="1"/>
          <p:nvPr/>
        </p:nvSpPr>
        <p:spPr>
          <a:xfrm>
            <a:off x="1972352" y="200874"/>
            <a:ext cx="8786693" cy="868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094"/>
              </a:lnSpc>
            </a:pPr>
            <a:r>
              <a:rPr lang="en-US" sz="5067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WHO DO THEY SERVE?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5687" y="3699511"/>
            <a:ext cx="3786915" cy="1748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73"/>
              </a:lnSpc>
            </a:pPr>
            <a:r>
              <a:rPr lang="en-US" sz="1623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30% of  the households in </a:t>
            </a:r>
          </a:p>
          <a:p>
            <a:pPr algn="ctr">
              <a:lnSpc>
                <a:spcPts val="2273"/>
              </a:lnSpc>
            </a:pPr>
            <a:r>
              <a:rPr lang="en-US" sz="1623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Centre County are ALICE.</a:t>
            </a:r>
          </a:p>
          <a:p>
            <a:pPr algn="ctr">
              <a:lnSpc>
                <a:spcPts val="2273"/>
              </a:lnSpc>
            </a:pPr>
            <a:r>
              <a:rPr lang="en-US" sz="1623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17% of the households in Centre County</a:t>
            </a:r>
          </a:p>
          <a:p>
            <a:pPr algn="ctr">
              <a:lnSpc>
                <a:spcPts val="2273"/>
              </a:lnSpc>
            </a:pPr>
            <a:r>
              <a:rPr lang="en-US" sz="1623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 are in poverty,</a:t>
            </a:r>
          </a:p>
          <a:p>
            <a:pPr algn="ctr">
              <a:lnSpc>
                <a:spcPts val="2273"/>
              </a:lnSpc>
            </a:pPr>
            <a:r>
              <a:rPr lang="en-US" sz="1623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47% of Centre County Households </a:t>
            </a:r>
          </a:p>
          <a:p>
            <a:pPr algn="ctr">
              <a:lnSpc>
                <a:spcPts val="2273"/>
              </a:lnSpc>
            </a:pPr>
            <a:r>
              <a:rPr lang="en-US" sz="1623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are Struggling to Survive.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b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enn-State" id="{97E4FDA6-B55C-44C2-9DCE-E82EC83BB963}" vid="{F40DD061-7B39-45E6-825A-48898279071F}"/>
    </a:ext>
  </a:extLst>
</a:theme>
</file>

<file path=ppt/theme/theme2.xml><?xml version="1.0" encoding="utf-8"?>
<a:theme xmlns:a="http://schemas.openxmlformats.org/drawingml/2006/main" name="1_Co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b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enn-State" id="{97E4FDA6-B55C-44C2-9DCE-E82EC83BB963}" vid="{F40DD061-7B39-45E6-825A-48898279071F}"/>
    </a:ext>
  </a:extLst>
</a:theme>
</file>

<file path=ppt/theme/theme3.xml><?xml version="1.0" encoding="utf-8"?>
<a:theme xmlns:a="http://schemas.openxmlformats.org/drawingml/2006/main" name="Office Theme">
  <a:themeElements>
    <a:clrScheme name="PA Palette">
      <a:dk1>
        <a:srgbClr val="000000"/>
      </a:dk1>
      <a:lt1>
        <a:srgbClr val="FFFFFF"/>
      </a:lt1>
      <a:dk2>
        <a:srgbClr val="041E41"/>
      </a:dk2>
      <a:lt2>
        <a:srgbClr val="B8D6E6"/>
      </a:lt2>
      <a:accent1>
        <a:srgbClr val="009CDE"/>
      </a:accent1>
      <a:accent2>
        <a:srgbClr val="1E407C"/>
      </a:accent2>
      <a:accent3>
        <a:srgbClr val="A3AAAD"/>
      </a:accent3>
      <a:accent4>
        <a:srgbClr val="83B1D4"/>
      </a:accent4>
      <a:accent5>
        <a:srgbClr val="3EA39E"/>
      </a:accent5>
      <a:accent6>
        <a:srgbClr val="305470"/>
      </a:accent6>
      <a:hlink>
        <a:srgbClr val="64B8B6"/>
      </a:hlink>
      <a:folHlink>
        <a:srgbClr val="7D4C7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00C4AF76F33C4EB64A9780A2FDA46F" ma:contentTypeVersion="18" ma:contentTypeDescription="Create a new document." ma:contentTypeScope="" ma:versionID="bff74cdcd0ad926250062d6819776918">
  <xsd:schema xmlns:xsd="http://www.w3.org/2001/XMLSchema" xmlns:xs="http://www.w3.org/2001/XMLSchema" xmlns:p="http://schemas.microsoft.com/office/2006/metadata/properties" xmlns:ns2="f4314f42-8d66-45d7-a590-fb54340608bd" xmlns:ns3="b7f1cb50-daf7-48c9-be60-f9ff6b6633aa" targetNamespace="http://schemas.microsoft.com/office/2006/metadata/properties" ma:root="true" ma:fieldsID="c4dba29b13133ed6b67650226ee560e2" ns2:_="" ns3:_="">
    <xsd:import namespace="f4314f42-8d66-45d7-a590-fb54340608bd"/>
    <xsd:import namespace="b7f1cb50-daf7-48c9-be60-f9ff6b663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14f42-8d66-45d7-a590-fb54340608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8b28469-8996-4088-bd89-44d87d638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1cb50-daf7-48c9-be60-f9ff6b6633a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23804ca-bd97-4dbc-a2c0-085ed508b07b}" ma:internalName="TaxCatchAll" ma:showField="CatchAllData" ma:web="b7f1cb50-daf7-48c9-be60-f9ff6b6633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f1cb50-daf7-48c9-be60-f9ff6b6633aa" xsi:nil="true"/>
    <lcf76f155ced4ddcb4097134ff3c332f xmlns="f4314f42-8d66-45d7-a590-fb54340608b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FB74DA-C5F5-41DE-B832-756235E437D9}">
  <ds:schemaRefs>
    <ds:schemaRef ds:uri="b7f1cb50-daf7-48c9-be60-f9ff6b6633aa"/>
    <ds:schemaRef ds:uri="f4314f42-8d66-45d7-a590-fb54340608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3F1CEFD-BB2E-4302-B8EF-4472046DB2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0A0FD7-C8EB-4880-9078-A0C316ABE3F2}">
  <ds:schemaRefs>
    <ds:schemaRef ds:uri="b7f1cb50-daf7-48c9-be60-f9ff6b6633aa"/>
    <ds:schemaRef ds:uri="f4314f42-8d66-45d7-a590-fb54340608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cf48d45-3ddb-4389-a9c1-c115526eb52e}" enabled="0" method="" siteId="{7cf48d45-3ddb-4389-a9c1-c115526eb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Penn-State (1)</Template>
  <TotalTime>0</TotalTime>
  <Words>927</Words>
  <Application>Microsoft Office PowerPoint</Application>
  <PresentationFormat>Widescreen</PresentationFormat>
  <Paragraphs>190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MS Mincho</vt:lpstr>
      <vt:lpstr>Arial</vt:lpstr>
      <vt:lpstr>Calibri</vt:lpstr>
      <vt:lpstr>Calibri Light</vt:lpstr>
      <vt:lpstr>Courier New</vt:lpstr>
      <vt:lpstr>Franklin Gothic Book</vt:lpstr>
      <vt:lpstr>Franklin Gothic Medium</vt:lpstr>
      <vt:lpstr>Open Sans Bold</vt:lpstr>
      <vt:lpstr>Roboto</vt:lpstr>
      <vt:lpstr>Roboto Bold</vt:lpstr>
      <vt:lpstr>Roboto Condensed Bold</vt:lpstr>
      <vt:lpstr>Rockwell</vt:lpstr>
      <vt:lpstr>CoE-template</vt:lpstr>
      <vt:lpstr>1_CoE-template</vt:lpstr>
      <vt:lpstr>Office Theme</vt:lpstr>
      <vt:lpstr>1_Office Theme</vt:lpstr>
      <vt:lpstr>Office Theme</vt:lpstr>
      <vt:lpstr>EMS Faculty and Postdocs Meeting </vt:lpstr>
      <vt:lpstr>Agenda</vt:lpstr>
      <vt:lpstr>Welcome</vt:lpstr>
      <vt:lpstr>Levon Esters,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PoEMS: Postdocs of EMS</vt:lpstr>
      <vt:lpstr>PoEMS Executive Council</vt:lpstr>
      <vt:lpstr>Past PoEMS Events</vt:lpstr>
      <vt:lpstr>We'd love to hear from you!</vt:lpstr>
      <vt:lpstr>Introduction of New Faculty</vt:lpstr>
      <vt:lpstr>Earth and Environmental Systems Institute</vt:lpstr>
      <vt:lpstr>Energy Institute</vt:lpstr>
      <vt:lpstr>Energy and Mineral Engineering</vt:lpstr>
      <vt:lpstr>Geography</vt:lpstr>
      <vt:lpstr>Geosciences</vt:lpstr>
      <vt:lpstr>Materials Science and Engineering</vt:lpstr>
      <vt:lpstr>Introductions of 2024-2025 EMS Caucus of Senators, Graduate Council Members, and Faculty Advisory Committees</vt:lpstr>
      <vt:lpstr>2024-2025 EMS Caucus of Senators</vt:lpstr>
      <vt:lpstr>2024-2025 EMS Graduate Council </vt:lpstr>
      <vt:lpstr>2024-2025 EMS Tenure-Line Faculty Advisory Committee</vt:lpstr>
      <vt:lpstr>2024-2025 EMS Non-Tenure-Line Faculty Advisory Committee</vt:lpstr>
      <vt:lpstr>College Update &amp; Questions</vt:lpstr>
      <vt:lpstr>Closing Remarks</vt:lpstr>
    </vt:vector>
  </TitlesOfParts>
  <Company>Penn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 State University: The leader in energy and water</dc:title>
  <dc:creator>cak164</dc:creator>
  <cp:lastModifiedBy>Kiver, Nicola</cp:lastModifiedBy>
  <cp:revision>109</cp:revision>
  <cp:lastPrinted>2023-09-19T16:02:15Z</cp:lastPrinted>
  <dcterms:created xsi:type="dcterms:W3CDTF">2016-09-14T13:24:41Z</dcterms:created>
  <dcterms:modified xsi:type="dcterms:W3CDTF">2024-09-16T17:30:25Z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0x010100DF00C4AF76F33C4EB64A9780A2FDA46F</vt:lpwstr>
  </property>
  <property fmtid="{D5CDD505-2E9C-101B-9397-08002B2CF9AE}" pid="3" name="MediaServiceImageTags">
    <vt:lpwstr/>
  </property>
</Properties>
</file>