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07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89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62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E407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92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184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123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23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38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86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8B117-2377-4CC4-948C-E41CE2487D1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5" y="6186368"/>
            <a:ext cx="4324317" cy="61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0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E407C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E407C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E407C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407C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407C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407C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33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Franklin Gothic Book</vt:lpstr>
      <vt:lpstr>Rockwell</vt:lpstr>
      <vt:lpstr>Office Theme</vt:lpstr>
      <vt:lpstr>PowerPoint Presentation</vt:lpstr>
    </vt:vector>
  </TitlesOfParts>
  <Company>Penn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Craig</dc:creator>
  <cp:lastModifiedBy>Craig, Patricia Lee</cp:lastModifiedBy>
  <cp:revision>15</cp:revision>
  <dcterms:created xsi:type="dcterms:W3CDTF">2015-03-02T18:34:00Z</dcterms:created>
  <dcterms:modified xsi:type="dcterms:W3CDTF">2018-11-12T21:18:15Z</dcterms:modified>
</cp:coreProperties>
</file>