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07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89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650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761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762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E407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922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184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123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323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38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5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686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4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966550-91FB-4CDC-B40E-FF421E85224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6" y="6044858"/>
            <a:ext cx="5382125" cy="76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0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E407C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88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Rockwell</vt:lpstr>
      <vt:lpstr>Office Theme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Craig</dc:creator>
  <cp:lastModifiedBy>Craig, Patricia Lee</cp:lastModifiedBy>
  <cp:revision>17</cp:revision>
  <dcterms:created xsi:type="dcterms:W3CDTF">2015-03-02T18:34:00Z</dcterms:created>
  <dcterms:modified xsi:type="dcterms:W3CDTF">2018-11-12T21:12:50Z</dcterms:modified>
</cp:coreProperties>
</file>