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1EB"/>
    <a:srgbClr val="326ACE"/>
    <a:srgbClr val="1E407C"/>
    <a:srgbClr val="1C417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B10C-5F04-4E7C-9D14-22E1B565184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8B44-848B-4C81-9EE7-A25C58373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1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2628A8-4866-433D-8F00-B7C5B410425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" y="6156110"/>
            <a:ext cx="4781518" cy="67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Craig, Patricia Lee</cp:lastModifiedBy>
  <cp:revision>27</cp:revision>
  <dcterms:created xsi:type="dcterms:W3CDTF">2015-03-02T18:34:00Z</dcterms:created>
  <dcterms:modified xsi:type="dcterms:W3CDTF">2018-11-12T21:07:03Z</dcterms:modified>
</cp:coreProperties>
</file>