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4AE"/>
    <a:srgbClr val="142446"/>
    <a:srgbClr val="FFFFFF"/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123" d="100"/>
          <a:sy n="123" d="100"/>
        </p:scale>
        <p:origin x="114" y="2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46D18-F8B9-4C6B-9185-9D5F461A74FD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A80C3-7B4F-4221-A269-8D0607B7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1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A80C3-7B4F-4221-A269-8D0607B7B5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33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3676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015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037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072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609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55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478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305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97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86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816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819972"/>
            <a:ext cx="12192000" cy="1038028"/>
          </a:xfrm>
          <a:prstGeom prst="rect">
            <a:avLst/>
          </a:prstGeom>
          <a:solidFill>
            <a:srgbClr val="E0D4AE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-1"/>
            <a:ext cx="12192000" cy="5819973"/>
          </a:xfrm>
          <a:prstGeom prst="rect">
            <a:avLst/>
          </a:prstGeom>
          <a:solidFill>
            <a:srgbClr val="14244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637410"/>
            <a:ext cx="1712049" cy="12205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243624-A557-4123-BBA4-CD7472008DB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096000" y="5934301"/>
            <a:ext cx="6037422" cy="8558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rgbClr val="E0D4AE"/>
          </a:solidFill>
          <a:latin typeface="+mj-lt"/>
          <a:ea typeface="ＭＳ Ｐゴシック" charset="0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E0D4AE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E0D4AE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E0D4AE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E0D4AE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E0D4AE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81780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Penn State Harrisburg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IIT Department</dc:creator>
  <cp:lastModifiedBy>Craig, Patricia Lee</cp:lastModifiedBy>
  <cp:revision>21</cp:revision>
  <dcterms:created xsi:type="dcterms:W3CDTF">2010-03-01T14:23:47Z</dcterms:created>
  <dcterms:modified xsi:type="dcterms:W3CDTF">2018-11-12T21:04:42Z</dcterms:modified>
</cp:coreProperties>
</file>