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1"/>
    <p:restoredTop sz="94680"/>
  </p:normalViewPr>
  <p:slideViewPr>
    <p:cSldViewPr snapToGrid="0" snapToObjects="1">
      <p:cViewPr varScale="1">
        <p:scale>
          <a:sx n="125" d="100"/>
          <a:sy n="125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6CA8D4-C47A-4E1C-8C1E-92EB6825B3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1" y="5868922"/>
            <a:ext cx="6547117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A0C0C1-982F-44E0-B0E0-1332D97D69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472"/>
            <a:ext cx="4340358" cy="6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5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7F15D9-8367-4424-A190-94AA6803BB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472"/>
            <a:ext cx="4340358" cy="6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1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05BBE6-FE65-4FBC-AA9A-C087BB12B9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472"/>
            <a:ext cx="4340358" cy="6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76CFB8-A9E8-43D8-B71D-9C2CEA539A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472"/>
            <a:ext cx="4340358" cy="6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>
            <a:lvl1pPr>
              <a:defRPr>
                <a:solidFill>
                  <a:srgbClr val="1E407C"/>
                </a:solidFill>
              </a:defRPr>
            </a:lvl1pPr>
            <a:lvl2pPr>
              <a:defRPr>
                <a:solidFill>
                  <a:srgbClr val="1E407C"/>
                </a:solidFill>
              </a:defRPr>
            </a:lvl2pPr>
            <a:lvl3pPr>
              <a:defRPr>
                <a:solidFill>
                  <a:srgbClr val="1E407C"/>
                </a:solidFill>
              </a:defRPr>
            </a:lvl3pPr>
            <a:lvl4pPr>
              <a:defRPr>
                <a:solidFill>
                  <a:srgbClr val="1E407C"/>
                </a:solidFill>
              </a:defRPr>
            </a:lvl4pPr>
            <a:lvl5pPr>
              <a:defRPr>
                <a:solidFill>
                  <a:srgbClr val="1E407C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3E9214-F19A-4D8B-A67F-BD7D1966C1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472"/>
            <a:ext cx="4340358" cy="6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724A54-F8D5-48BD-8541-3B653E8FBF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1" y="5829198"/>
            <a:ext cx="6547117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E407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F65F84-BCC0-40DE-BF67-B4FD388BAA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1" y="5868922"/>
            <a:ext cx="6547117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60" r:id="rId5"/>
    <p:sldLayoutId id="2147483661" r:id="rId6"/>
    <p:sldLayoutId id="2147483651" r:id="rId7"/>
    <p:sldLayoutId id="214748366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8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Craig, Patricia Lee</cp:lastModifiedBy>
  <cp:revision>13</cp:revision>
  <dcterms:created xsi:type="dcterms:W3CDTF">2018-03-19T17:38:41Z</dcterms:created>
  <dcterms:modified xsi:type="dcterms:W3CDTF">2018-11-12T21:00:26Z</dcterms:modified>
</cp:coreProperties>
</file>