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7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8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5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6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62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8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2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2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8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9D094-9DBE-46C7-A3EE-5CE6C76263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" y="6136858"/>
            <a:ext cx="4812632" cy="6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Rockwell</vt:lpstr>
      <vt:lpstr>Office Theme</vt:lpstr>
      <vt:lpstr>PowerPoint Presentation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Craig</dc:creator>
  <cp:lastModifiedBy>Craig, Patricia Lee</cp:lastModifiedBy>
  <cp:revision>14</cp:revision>
  <dcterms:created xsi:type="dcterms:W3CDTF">2015-03-02T18:34:00Z</dcterms:created>
  <dcterms:modified xsi:type="dcterms:W3CDTF">2018-11-12T21:02:18Z</dcterms:modified>
</cp:coreProperties>
</file>