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63"/>
  </p:notesMasterIdLst>
  <p:sldIdLst>
    <p:sldId id="260" r:id="rId5"/>
    <p:sldId id="261" r:id="rId6"/>
    <p:sldId id="267" r:id="rId7"/>
    <p:sldId id="320" r:id="rId8"/>
    <p:sldId id="327" r:id="rId9"/>
    <p:sldId id="319" r:id="rId10"/>
    <p:sldId id="297" r:id="rId11"/>
    <p:sldId id="269" r:id="rId12"/>
    <p:sldId id="296" r:id="rId13"/>
    <p:sldId id="307" r:id="rId14"/>
    <p:sldId id="308" r:id="rId15"/>
    <p:sldId id="314" r:id="rId16"/>
    <p:sldId id="321" r:id="rId17"/>
    <p:sldId id="315" r:id="rId18"/>
    <p:sldId id="316" r:id="rId19"/>
    <p:sldId id="317" r:id="rId20"/>
    <p:sldId id="318" r:id="rId21"/>
    <p:sldId id="322" r:id="rId22"/>
    <p:sldId id="264" r:id="rId23"/>
    <p:sldId id="270" r:id="rId24"/>
    <p:sldId id="271" r:id="rId25"/>
    <p:sldId id="277" r:id="rId26"/>
    <p:sldId id="298" r:id="rId27"/>
    <p:sldId id="272" r:id="rId28"/>
    <p:sldId id="287" r:id="rId29"/>
    <p:sldId id="286" r:id="rId30"/>
    <p:sldId id="301" r:id="rId31"/>
    <p:sldId id="299" r:id="rId32"/>
    <p:sldId id="300" r:id="rId33"/>
    <p:sldId id="309" r:id="rId34"/>
    <p:sldId id="293" r:id="rId35"/>
    <p:sldId id="310" r:id="rId36"/>
    <p:sldId id="311" r:id="rId37"/>
    <p:sldId id="273" r:id="rId38"/>
    <p:sldId id="328" r:id="rId39"/>
    <p:sldId id="274" r:id="rId40"/>
    <p:sldId id="275" r:id="rId41"/>
    <p:sldId id="276" r:id="rId42"/>
    <p:sldId id="302" r:id="rId43"/>
    <p:sldId id="304" r:id="rId44"/>
    <p:sldId id="303" r:id="rId45"/>
    <p:sldId id="280" r:id="rId46"/>
    <p:sldId id="326" r:id="rId47"/>
    <p:sldId id="279" r:id="rId48"/>
    <p:sldId id="284" r:id="rId49"/>
    <p:sldId id="285" r:id="rId50"/>
    <p:sldId id="288" r:id="rId51"/>
    <p:sldId id="283" r:id="rId52"/>
    <p:sldId id="289" r:id="rId53"/>
    <p:sldId id="295" r:id="rId54"/>
    <p:sldId id="294" r:id="rId55"/>
    <p:sldId id="291" r:id="rId56"/>
    <p:sldId id="290" r:id="rId57"/>
    <p:sldId id="292" r:id="rId58"/>
    <p:sldId id="325" r:id="rId59"/>
    <p:sldId id="324" r:id="rId60"/>
    <p:sldId id="306" r:id="rId61"/>
    <p:sldId id="26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6BEE6"/>
    <a:srgbClr val="1E407C"/>
    <a:srgbClr val="041E42"/>
    <a:srgbClr val="97C6D5"/>
    <a:srgbClr val="9FB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F6C3D-1CD0-4456-98F7-EAFD5E840723}" v="259" dt="2024-09-11T16:40:49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43" autoAdjust="0"/>
  </p:normalViewPr>
  <p:slideViewPr>
    <p:cSldViewPr snapToGrid="0">
      <p:cViewPr varScale="1">
        <p:scale>
          <a:sx n="149" d="100"/>
          <a:sy n="149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nce, Nicholas E" userId="abae7ebb-db2b-4594-a9f1-8af10eb0fb4f" providerId="ADAL" clId="{A77F6C3D-1CD0-4456-98F7-EAFD5E840723}"/>
    <pc:docChg chg="undo redo custSel modSld modShowInfo">
      <pc:chgData name="Prince, Nicholas E" userId="abae7ebb-db2b-4594-a9f1-8af10eb0fb4f" providerId="ADAL" clId="{A77F6C3D-1CD0-4456-98F7-EAFD5E840723}" dt="2024-09-11T16:40:49.840" v="1132"/>
      <pc:docMkLst>
        <pc:docMk/>
      </pc:docMkLst>
      <pc:sldChg chg="modTransition">
        <pc:chgData name="Prince, Nicholas E" userId="abae7ebb-db2b-4594-a9f1-8af10eb0fb4f" providerId="ADAL" clId="{A77F6C3D-1CD0-4456-98F7-EAFD5E840723}" dt="2024-09-11T16:40:49.840" v="1132"/>
        <pc:sldMkLst>
          <pc:docMk/>
          <pc:sldMk cId="448881212" sldId="260"/>
        </pc:sldMkLst>
      </pc:sldChg>
      <pc:sldChg chg="addSp delSp modSp mod">
        <pc:chgData name="Prince, Nicholas E" userId="abae7ebb-db2b-4594-a9f1-8af10eb0fb4f" providerId="ADAL" clId="{A77F6C3D-1CD0-4456-98F7-EAFD5E840723}" dt="2024-09-10T16:24:49.411" v="195" actId="1076"/>
        <pc:sldMkLst>
          <pc:docMk/>
          <pc:sldMk cId="1086980199" sldId="261"/>
        </pc:sldMkLst>
        <pc:spChg chg="add mod">
          <ac:chgData name="Prince, Nicholas E" userId="abae7ebb-db2b-4594-a9f1-8af10eb0fb4f" providerId="ADAL" clId="{A77F6C3D-1CD0-4456-98F7-EAFD5E840723}" dt="2024-09-10T16:24:49.411" v="195" actId="1076"/>
          <ac:spMkLst>
            <pc:docMk/>
            <pc:sldMk cId="1086980199" sldId="261"/>
            <ac:spMk id="2" creationId="{8B8276DA-ECCD-E728-0AC6-BCB7B8B7D566}"/>
          </ac:spMkLst>
        </pc:spChg>
        <pc:spChg chg="mod">
          <ac:chgData name="Prince, Nicholas E" userId="abae7ebb-db2b-4594-a9f1-8af10eb0fb4f" providerId="ADAL" clId="{A77F6C3D-1CD0-4456-98F7-EAFD5E840723}" dt="2024-09-10T16:12:46.092" v="94" actId="12788"/>
          <ac:spMkLst>
            <pc:docMk/>
            <pc:sldMk cId="1086980199" sldId="261"/>
            <ac:spMk id="3" creationId="{2CF8A6C4-0030-E9E0-CCA4-C235BAA1F8C4}"/>
          </ac:spMkLst>
        </pc:spChg>
        <pc:spChg chg="del mod">
          <ac:chgData name="Prince, Nicholas E" userId="abae7ebb-db2b-4594-a9f1-8af10eb0fb4f" providerId="ADAL" clId="{A77F6C3D-1CD0-4456-98F7-EAFD5E840723}" dt="2024-09-10T16:21:52.397" v="168" actId="478"/>
          <ac:spMkLst>
            <pc:docMk/>
            <pc:sldMk cId="1086980199" sldId="261"/>
            <ac:spMk id="4" creationId="{4603E91E-7E39-BF7A-D71A-67B5830E50D1}"/>
          </ac:spMkLst>
        </pc:spChg>
      </pc:sldChg>
      <pc:sldChg chg="modTransition">
        <pc:chgData name="Prince, Nicholas E" userId="abae7ebb-db2b-4594-a9f1-8af10eb0fb4f" providerId="ADAL" clId="{A77F6C3D-1CD0-4456-98F7-EAFD5E840723}" dt="2024-09-11T16:40:44.381" v="1131"/>
        <pc:sldMkLst>
          <pc:docMk/>
          <pc:sldMk cId="3220485977" sldId="262"/>
        </pc:sldMkLst>
      </pc:sldChg>
      <pc:sldChg chg="addSp delSp modSp mod">
        <pc:chgData name="Prince, Nicholas E" userId="abae7ebb-db2b-4594-a9f1-8af10eb0fb4f" providerId="ADAL" clId="{A77F6C3D-1CD0-4456-98F7-EAFD5E840723}" dt="2024-09-10T21:48:12.885" v="632" actId="1076"/>
        <pc:sldMkLst>
          <pc:docMk/>
          <pc:sldMk cId="1661807001" sldId="264"/>
        </pc:sldMkLst>
        <pc:spChg chg="add mod ord">
          <ac:chgData name="Prince, Nicholas E" userId="abae7ebb-db2b-4594-a9f1-8af10eb0fb4f" providerId="ADAL" clId="{A77F6C3D-1CD0-4456-98F7-EAFD5E840723}" dt="2024-09-10T21:18:39.447" v="425" actId="167"/>
          <ac:spMkLst>
            <pc:docMk/>
            <pc:sldMk cId="1661807001" sldId="264"/>
            <ac:spMk id="2" creationId="{812D601B-D3CC-28D4-FC12-06901C7E4122}"/>
          </ac:spMkLst>
        </pc:spChg>
        <pc:spChg chg="mod">
          <ac:chgData name="Prince, Nicholas E" userId="abae7ebb-db2b-4594-a9f1-8af10eb0fb4f" providerId="ADAL" clId="{A77F6C3D-1CD0-4456-98F7-EAFD5E840723}" dt="2024-09-10T21:21:48.252" v="474" actId="1076"/>
          <ac:spMkLst>
            <pc:docMk/>
            <pc:sldMk cId="1661807001" sldId="264"/>
            <ac:spMk id="3" creationId="{E2A68A29-687A-DCCD-6648-0255D47E3BEB}"/>
          </ac:spMkLst>
        </pc:spChg>
        <pc:spChg chg="del mod">
          <ac:chgData name="Prince, Nicholas E" userId="abae7ebb-db2b-4594-a9f1-8af10eb0fb4f" providerId="ADAL" clId="{A77F6C3D-1CD0-4456-98F7-EAFD5E840723}" dt="2024-09-10T21:17:43.954" v="395" actId="478"/>
          <ac:spMkLst>
            <pc:docMk/>
            <pc:sldMk cId="1661807001" sldId="264"/>
            <ac:spMk id="4" creationId="{7FD0AE66-0404-F15F-EBED-3EC6742153E3}"/>
          </ac:spMkLst>
        </pc:spChg>
        <pc:spChg chg="del">
          <ac:chgData name="Prince, Nicholas E" userId="abae7ebb-db2b-4594-a9f1-8af10eb0fb4f" providerId="ADAL" clId="{A77F6C3D-1CD0-4456-98F7-EAFD5E840723}" dt="2024-09-10T21:26:40.420" v="555" actId="478"/>
          <ac:spMkLst>
            <pc:docMk/>
            <pc:sldMk cId="1661807001" sldId="264"/>
            <ac:spMk id="5" creationId="{393B7552-F0DD-9A3B-70FA-049737C89F33}"/>
          </ac:spMkLst>
        </pc:spChg>
        <pc:spChg chg="del">
          <ac:chgData name="Prince, Nicholas E" userId="abae7ebb-db2b-4594-a9f1-8af10eb0fb4f" providerId="ADAL" clId="{A77F6C3D-1CD0-4456-98F7-EAFD5E840723}" dt="2024-09-10T21:26:38.428" v="554" actId="478"/>
          <ac:spMkLst>
            <pc:docMk/>
            <pc:sldMk cId="1661807001" sldId="264"/>
            <ac:spMk id="6" creationId="{DA4A4791-B0CE-FFD8-53AA-75844A813C8E}"/>
          </ac:spMkLst>
        </pc:spChg>
        <pc:spChg chg="mod">
          <ac:chgData name="Prince, Nicholas E" userId="abae7ebb-db2b-4594-a9f1-8af10eb0fb4f" providerId="ADAL" clId="{A77F6C3D-1CD0-4456-98F7-EAFD5E840723}" dt="2024-09-10T21:19:50.387" v="441" actId="14100"/>
          <ac:spMkLst>
            <pc:docMk/>
            <pc:sldMk cId="1661807001" sldId="264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6:30.902" v="552" actId="478"/>
          <ac:spMkLst>
            <pc:docMk/>
            <pc:sldMk cId="1661807001" sldId="264"/>
            <ac:spMk id="8" creationId="{C9DFA08D-E039-1962-4067-2D5D6A47C0AB}"/>
          </ac:spMkLst>
        </pc:spChg>
        <pc:spChg chg="add mod">
          <ac:chgData name="Prince, Nicholas E" userId="abae7ebb-db2b-4594-a9f1-8af10eb0fb4f" providerId="ADAL" clId="{A77F6C3D-1CD0-4456-98F7-EAFD5E840723}" dt="2024-09-10T21:47:35.348" v="628" actId="1076"/>
          <ac:spMkLst>
            <pc:docMk/>
            <pc:sldMk cId="1661807001" sldId="264"/>
            <ac:spMk id="9" creationId="{C4995C51-EE75-4A8F-3E5C-7829EC3906C6}"/>
          </ac:spMkLst>
        </pc:spChg>
        <pc:spChg chg="del">
          <ac:chgData name="Prince, Nicholas E" userId="abae7ebb-db2b-4594-a9f1-8af10eb0fb4f" providerId="ADAL" clId="{A77F6C3D-1CD0-4456-98F7-EAFD5E840723}" dt="2024-09-10T21:26:34.846" v="553" actId="478"/>
          <ac:spMkLst>
            <pc:docMk/>
            <pc:sldMk cId="1661807001" sldId="264"/>
            <ac:spMk id="10" creationId="{034FADF2-BD6E-181B-26B4-57CEFCF96080}"/>
          </ac:spMkLst>
        </pc:spChg>
        <pc:spChg chg="add mod">
          <ac:chgData name="Prince, Nicholas E" userId="abae7ebb-db2b-4594-a9f1-8af10eb0fb4f" providerId="ADAL" clId="{A77F6C3D-1CD0-4456-98F7-EAFD5E840723}" dt="2024-09-10T21:48:12.885" v="632" actId="1076"/>
          <ac:spMkLst>
            <pc:docMk/>
            <pc:sldMk cId="1661807001" sldId="264"/>
            <ac:spMk id="12" creationId="{57D1192B-DC45-A809-1878-0F2940104F81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16:24:39.958" v="193" actId="1076"/>
        <pc:sldMkLst>
          <pc:docMk/>
          <pc:sldMk cId="3734922786" sldId="267"/>
        </pc:sldMkLst>
        <pc:spChg chg="add del mod">
          <ac:chgData name="Prince, Nicholas E" userId="abae7ebb-db2b-4594-a9f1-8af10eb0fb4f" providerId="ADAL" clId="{A77F6C3D-1CD0-4456-98F7-EAFD5E840723}" dt="2024-09-10T16:13:30.405" v="98" actId="478"/>
          <ac:spMkLst>
            <pc:docMk/>
            <pc:sldMk cId="3734922786" sldId="267"/>
            <ac:spMk id="2" creationId="{B849EFCA-466C-C27F-EEBA-FE73FDA67D11}"/>
          </ac:spMkLst>
        </pc:spChg>
        <pc:spChg chg="mod">
          <ac:chgData name="Prince, Nicholas E" userId="abae7ebb-db2b-4594-a9f1-8af10eb0fb4f" providerId="ADAL" clId="{A77F6C3D-1CD0-4456-98F7-EAFD5E840723}" dt="2024-09-10T16:12:36.864" v="93" actId="12788"/>
          <ac:spMkLst>
            <pc:docMk/>
            <pc:sldMk cId="3734922786" sldId="267"/>
            <ac:spMk id="3" creationId="{2CF8A6C4-0030-E9E0-CCA4-C235BAA1F8C4}"/>
          </ac:spMkLst>
        </pc:spChg>
        <pc:spChg chg="del">
          <ac:chgData name="Prince, Nicholas E" userId="abae7ebb-db2b-4594-a9f1-8af10eb0fb4f" providerId="ADAL" clId="{A77F6C3D-1CD0-4456-98F7-EAFD5E840723}" dt="2024-09-10T16:14:51.561" v="120" actId="478"/>
          <ac:spMkLst>
            <pc:docMk/>
            <pc:sldMk cId="3734922786" sldId="267"/>
            <ac:spMk id="4" creationId="{E107438B-BB45-3D1C-A105-14C6B5B115E5}"/>
          </ac:spMkLst>
        </pc:spChg>
        <pc:spChg chg="del mod">
          <ac:chgData name="Prince, Nicholas E" userId="abae7ebb-db2b-4594-a9f1-8af10eb0fb4f" providerId="ADAL" clId="{A77F6C3D-1CD0-4456-98F7-EAFD5E840723}" dt="2024-09-10T16:21:54.356" v="169" actId="478"/>
          <ac:spMkLst>
            <pc:docMk/>
            <pc:sldMk cId="3734922786" sldId="267"/>
            <ac:spMk id="6" creationId="{61A2BF80-851B-C938-6824-E9104CAAD96F}"/>
          </ac:spMkLst>
        </pc:spChg>
        <pc:spChg chg="mod">
          <ac:chgData name="Prince, Nicholas E" userId="abae7ebb-db2b-4594-a9f1-8af10eb0fb4f" providerId="ADAL" clId="{A77F6C3D-1CD0-4456-98F7-EAFD5E840723}" dt="2024-09-10T16:12:56.989" v="95" actId="12788"/>
          <ac:spMkLst>
            <pc:docMk/>
            <pc:sldMk cId="3734922786" sldId="267"/>
            <ac:spMk id="7" creationId="{6B81E34B-1CB5-2CCD-44DE-4C2E1D14C02D}"/>
          </ac:spMkLst>
        </pc:spChg>
        <pc:spChg chg="add mod ord">
          <ac:chgData name="Prince, Nicholas E" userId="abae7ebb-db2b-4594-a9f1-8af10eb0fb4f" providerId="ADAL" clId="{A77F6C3D-1CD0-4456-98F7-EAFD5E840723}" dt="2024-09-10T16:15:18.469" v="138" actId="167"/>
          <ac:spMkLst>
            <pc:docMk/>
            <pc:sldMk cId="3734922786" sldId="267"/>
            <ac:spMk id="8" creationId="{364F40B3-0BD7-9F3D-EAD2-D5F8EAF49F1C}"/>
          </ac:spMkLst>
        </pc:spChg>
        <pc:spChg chg="add mod">
          <ac:chgData name="Prince, Nicholas E" userId="abae7ebb-db2b-4594-a9f1-8af10eb0fb4f" providerId="ADAL" clId="{A77F6C3D-1CD0-4456-98F7-EAFD5E840723}" dt="2024-09-10T16:24:39.958" v="193" actId="1076"/>
          <ac:spMkLst>
            <pc:docMk/>
            <pc:sldMk cId="3734922786" sldId="267"/>
            <ac:spMk id="9" creationId="{AB767D45-E276-471C-2CE0-6B564572B78E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16:26:04.839" v="206" actId="1076"/>
        <pc:sldMkLst>
          <pc:docMk/>
          <pc:sldMk cId="2517720820" sldId="269"/>
        </pc:sldMkLst>
        <pc:spChg chg="add mod">
          <ac:chgData name="Prince, Nicholas E" userId="abae7ebb-db2b-4594-a9f1-8af10eb0fb4f" providerId="ADAL" clId="{A77F6C3D-1CD0-4456-98F7-EAFD5E840723}" dt="2024-09-10T16:14:10.007" v="113"/>
          <ac:spMkLst>
            <pc:docMk/>
            <pc:sldMk cId="2517720820" sldId="269"/>
            <ac:spMk id="2" creationId="{1196B57D-551A-82FA-9D39-4BA029DF8383}"/>
          </ac:spMkLst>
        </pc:spChg>
        <pc:spChg chg="del">
          <ac:chgData name="Prince, Nicholas E" userId="abae7ebb-db2b-4594-a9f1-8af10eb0fb4f" providerId="ADAL" clId="{A77F6C3D-1CD0-4456-98F7-EAFD5E840723}" dt="2024-09-10T16:14:09.127" v="112" actId="478"/>
          <ac:spMkLst>
            <pc:docMk/>
            <pc:sldMk cId="2517720820" sldId="269"/>
            <ac:spMk id="3" creationId="{2CF8A6C4-0030-E9E0-CCA4-C235BAA1F8C4}"/>
          </ac:spMkLst>
        </pc:spChg>
        <pc:spChg chg="add mod ord">
          <ac:chgData name="Prince, Nicholas E" userId="abae7ebb-db2b-4594-a9f1-8af10eb0fb4f" providerId="ADAL" clId="{A77F6C3D-1CD0-4456-98F7-EAFD5E840723}" dt="2024-09-10T16:15:35.637" v="143" actId="167"/>
          <ac:spMkLst>
            <pc:docMk/>
            <pc:sldMk cId="2517720820" sldId="269"/>
            <ac:spMk id="4" creationId="{4491EA16-B72F-AED1-E9BF-9599FED74ED0}"/>
          </ac:spMkLst>
        </pc:spChg>
        <pc:spChg chg="del">
          <ac:chgData name="Prince, Nicholas E" userId="abae7ebb-db2b-4594-a9f1-8af10eb0fb4f" providerId="ADAL" clId="{A77F6C3D-1CD0-4456-98F7-EAFD5E840723}" dt="2024-09-10T16:15:06.032" v="130" actId="478"/>
          <ac:spMkLst>
            <pc:docMk/>
            <pc:sldMk cId="2517720820" sldId="269"/>
            <ac:spMk id="5" creationId="{E72D1492-26FF-866E-7F66-AA646BEA02F2}"/>
          </ac:spMkLst>
        </pc:spChg>
        <pc:spChg chg="mod">
          <ac:chgData name="Prince, Nicholas E" userId="abae7ebb-db2b-4594-a9f1-8af10eb0fb4f" providerId="ADAL" clId="{A77F6C3D-1CD0-4456-98F7-EAFD5E840723}" dt="2024-09-10T16:16:44.117" v="151" actId="1076"/>
          <ac:spMkLst>
            <pc:docMk/>
            <pc:sldMk cId="2517720820" sldId="269"/>
            <ac:spMk id="6" creationId="{E41E53F4-3F72-FAF4-BA18-29BA4A8563A1}"/>
          </ac:spMkLst>
        </pc:spChg>
        <pc:spChg chg="del">
          <ac:chgData name="Prince, Nicholas E" userId="abae7ebb-db2b-4594-a9f1-8af10eb0fb4f" providerId="ADAL" clId="{A77F6C3D-1CD0-4456-98F7-EAFD5E840723}" dt="2024-09-10T16:09:28.281" v="76" actId="478"/>
          <ac:spMkLst>
            <pc:docMk/>
            <pc:sldMk cId="2517720820" sldId="269"/>
            <ac:spMk id="8" creationId="{31346A6A-D389-78E8-77F2-9986F0EDBC11}"/>
          </ac:spMkLst>
        </pc:spChg>
        <pc:spChg chg="add mod">
          <ac:chgData name="Prince, Nicholas E" userId="abae7ebb-db2b-4594-a9f1-8af10eb0fb4f" providerId="ADAL" clId="{A77F6C3D-1CD0-4456-98F7-EAFD5E840723}" dt="2024-09-10T16:23:12.159" v="182" actId="1076"/>
          <ac:spMkLst>
            <pc:docMk/>
            <pc:sldMk cId="2517720820" sldId="269"/>
            <ac:spMk id="9" creationId="{49B82B8F-F3DF-5CEA-5DA0-B4218502A6B6}"/>
          </ac:spMkLst>
        </pc:spChg>
        <pc:spChg chg="del">
          <ac:chgData name="Prince, Nicholas E" userId="abae7ebb-db2b-4594-a9f1-8af10eb0fb4f" providerId="ADAL" clId="{A77F6C3D-1CD0-4456-98F7-EAFD5E840723}" dt="2024-09-10T16:06:15.449" v="53" actId="478"/>
          <ac:spMkLst>
            <pc:docMk/>
            <pc:sldMk cId="2517720820" sldId="269"/>
            <ac:spMk id="10" creationId="{A78F7688-32B7-DD9C-D6D4-7C6B47DF2A2B}"/>
          </ac:spMkLst>
        </pc:spChg>
        <pc:spChg chg="add mod">
          <ac:chgData name="Prince, Nicholas E" userId="abae7ebb-db2b-4594-a9f1-8af10eb0fb4f" providerId="ADAL" clId="{A77F6C3D-1CD0-4456-98F7-EAFD5E840723}" dt="2024-09-10T16:26:04.839" v="206" actId="1076"/>
          <ac:spMkLst>
            <pc:docMk/>
            <pc:sldMk cId="2517720820" sldId="269"/>
            <ac:spMk id="11" creationId="{008E2F9D-7A4F-8231-9BA4-7E74A37AE286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48:56.077" v="637" actId="1076"/>
        <pc:sldMkLst>
          <pc:docMk/>
          <pc:sldMk cId="3966995958" sldId="270"/>
        </pc:sldMkLst>
        <pc:spChg chg="add mod ord">
          <ac:chgData name="Prince, Nicholas E" userId="abae7ebb-db2b-4594-a9f1-8af10eb0fb4f" providerId="ADAL" clId="{A77F6C3D-1CD0-4456-98F7-EAFD5E840723}" dt="2024-09-10T21:18:42.528" v="426" actId="167"/>
          <ac:spMkLst>
            <pc:docMk/>
            <pc:sldMk cId="3966995958" sldId="270"/>
            <ac:spMk id="2" creationId="{E5A29846-B5A7-8FF6-3D7B-D059F4847E04}"/>
          </ac:spMkLst>
        </pc:spChg>
        <pc:spChg chg="mod">
          <ac:chgData name="Prince, Nicholas E" userId="abae7ebb-db2b-4594-a9f1-8af10eb0fb4f" providerId="ADAL" clId="{A77F6C3D-1CD0-4456-98F7-EAFD5E840723}" dt="2024-09-10T21:21:57.681" v="476" actId="113"/>
          <ac:spMkLst>
            <pc:docMk/>
            <pc:sldMk cId="3966995958" sldId="270"/>
            <ac:spMk id="3" creationId="{E2A68A29-687A-DCCD-6648-0255D47E3BEB}"/>
          </ac:spMkLst>
        </pc:spChg>
        <pc:spChg chg="del">
          <ac:chgData name="Prince, Nicholas E" userId="abae7ebb-db2b-4594-a9f1-8af10eb0fb4f" providerId="ADAL" clId="{A77F6C3D-1CD0-4456-98F7-EAFD5E840723}" dt="2024-09-10T21:26:48.649" v="558" actId="478"/>
          <ac:spMkLst>
            <pc:docMk/>
            <pc:sldMk cId="3966995958" sldId="270"/>
            <ac:spMk id="4" creationId="{C8DBF5E2-5F6B-D49D-AEEA-3F1A3871C1BD}"/>
          </ac:spMkLst>
        </pc:spChg>
        <pc:spChg chg="del">
          <ac:chgData name="Prince, Nicholas E" userId="abae7ebb-db2b-4594-a9f1-8af10eb0fb4f" providerId="ADAL" clId="{A77F6C3D-1CD0-4456-98F7-EAFD5E840723}" dt="2024-09-10T21:17:46.937" v="397" actId="478"/>
          <ac:spMkLst>
            <pc:docMk/>
            <pc:sldMk cId="3966995958" sldId="270"/>
            <ac:spMk id="5" creationId="{CB5DE94C-37D8-B7AA-84F5-3579505C6F58}"/>
          </ac:spMkLst>
        </pc:spChg>
        <pc:spChg chg="del">
          <ac:chgData name="Prince, Nicholas E" userId="abae7ebb-db2b-4594-a9f1-8af10eb0fb4f" providerId="ADAL" clId="{A77F6C3D-1CD0-4456-98F7-EAFD5E840723}" dt="2024-09-10T21:26:44.834" v="556" actId="478"/>
          <ac:spMkLst>
            <pc:docMk/>
            <pc:sldMk cId="3966995958" sldId="270"/>
            <ac:spMk id="6" creationId="{4D6831F2-0E38-635A-87D3-3830AFC4FB67}"/>
          </ac:spMkLst>
        </pc:spChg>
        <pc:spChg chg="del">
          <ac:chgData name="Prince, Nicholas E" userId="abae7ebb-db2b-4594-a9f1-8af10eb0fb4f" providerId="ADAL" clId="{A77F6C3D-1CD0-4456-98F7-EAFD5E840723}" dt="2024-09-10T21:19:59.253" v="442" actId="478"/>
          <ac:spMkLst>
            <pc:docMk/>
            <pc:sldMk cId="3966995958" sldId="270"/>
            <ac:spMk id="7" creationId="{1A973B6D-A31C-3409-0809-1362C4A8BAC5}"/>
          </ac:spMkLst>
        </pc:spChg>
        <pc:spChg chg="add mod">
          <ac:chgData name="Prince, Nicholas E" userId="abae7ebb-db2b-4594-a9f1-8af10eb0fb4f" providerId="ADAL" clId="{A77F6C3D-1CD0-4456-98F7-EAFD5E840723}" dt="2024-09-10T21:19:59.530" v="443"/>
          <ac:spMkLst>
            <pc:docMk/>
            <pc:sldMk cId="3966995958" sldId="270"/>
            <ac:spMk id="8" creationId="{DBBD648F-A5CD-4047-9CA6-90087FB550D4}"/>
          </ac:spMkLst>
        </pc:spChg>
        <pc:spChg chg="add mod">
          <ac:chgData name="Prince, Nicholas E" userId="abae7ebb-db2b-4594-a9f1-8af10eb0fb4f" providerId="ADAL" clId="{A77F6C3D-1CD0-4456-98F7-EAFD5E840723}" dt="2024-09-10T21:47:27.011" v="626" actId="1076"/>
          <ac:spMkLst>
            <pc:docMk/>
            <pc:sldMk cId="3966995958" sldId="270"/>
            <ac:spMk id="9" creationId="{321864B9-A23A-BEB6-F61C-50AA19924436}"/>
          </ac:spMkLst>
        </pc:spChg>
        <pc:spChg chg="add mod">
          <ac:chgData name="Prince, Nicholas E" userId="abae7ebb-db2b-4594-a9f1-8af10eb0fb4f" providerId="ADAL" clId="{A77F6C3D-1CD0-4456-98F7-EAFD5E840723}" dt="2024-09-10T21:48:56.077" v="637" actId="1076"/>
          <ac:spMkLst>
            <pc:docMk/>
            <pc:sldMk cId="3966995958" sldId="270"/>
            <ac:spMk id="10" creationId="{BF5127C9-2C6F-A887-83D5-5EC0369A359B}"/>
          </ac:spMkLst>
        </pc:spChg>
        <pc:spChg chg="del">
          <ac:chgData name="Prince, Nicholas E" userId="abae7ebb-db2b-4594-a9f1-8af10eb0fb4f" providerId="ADAL" clId="{A77F6C3D-1CD0-4456-98F7-EAFD5E840723}" dt="2024-09-10T21:26:46.127" v="557" actId="478"/>
          <ac:spMkLst>
            <pc:docMk/>
            <pc:sldMk cId="3966995958" sldId="270"/>
            <ac:spMk id="11" creationId="{5EBD6F10-BAF3-C485-525B-35918F19C512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49:03.829" v="639" actId="1076"/>
        <pc:sldMkLst>
          <pc:docMk/>
          <pc:sldMk cId="1132755379" sldId="271"/>
        </pc:sldMkLst>
        <pc:spChg chg="add mod ord">
          <ac:chgData name="Prince, Nicholas E" userId="abae7ebb-db2b-4594-a9f1-8af10eb0fb4f" providerId="ADAL" clId="{A77F6C3D-1CD0-4456-98F7-EAFD5E840723}" dt="2024-09-10T21:18:44.821" v="427" actId="167"/>
          <ac:spMkLst>
            <pc:docMk/>
            <pc:sldMk cId="1132755379" sldId="271"/>
            <ac:spMk id="2" creationId="{E2E8AEE8-B627-D2CB-345D-C22291EE0208}"/>
          </ac:spMkLst>
        </pc:spChg>
        <pc:spChg chg="del">
          <ac:chgData name="Prince, Nicholas E" userId="abae7ebb-db2b-4594-a9f1-8af10eb0fb4f" providerId="ADAL" clId="{A77F6C3D-1CD0-4456-98F7-EAFD5E840723}" dt="2024-09-10T21:17:49.487" v="399" actId="478"/>
          <ac:spMkLst>
            <pc:docMk/>
            <pc:sldMk cId="1132755379" sldId="271"/>
            <ac:spMk id="3" creationId="{6C01EB64-EE1E-A94B-4A6B-44F958F2DD96}"/>
          </ac:spMkLst>
        </pc:spChg>
        <pc:spChg chg="del">
          <ac:chgData name="Prince, Nicholas E" userId="abae7ebb-db2b-4594-a9f1-8af10eb0fb4f" providerId="ADAL" clId="{A77F6C3D-1CD0-4456-98F7-EAFD5E840723}" dt="2024-09-10T21:26:54.471" v="560" actId="478"/>
          <ac:spMkLst>
            <pc:docMk/>
            <pc:sldMk cId="1132755379" sldId="271"/>
            <ac:spMk id="4" creationId="{C7AB8AF7-FD27-7BF7-A900-1B4509F2A744}"/>
          </ac:spMkLst>
        </pc:spChg>
        <pc:spChg chg="mod">
          <ac:chgData name="Prince, Nicholas E" userId="abae7ebb-db2b-4594-a9f1-8af10eb0fb4f" providerId="ADAL" clId="{A77F6C3D-1CD0-4456-98F7-EAFD5E840723}" dt="2024-09-10T21:22:15.233" v="479" actId="1076"/>
          <ac:spMkLst>
            <pc:docMk/>
            <pc:sldMk cId="1132755379" sldId="271"/>
            <ac:spMk id="6" creationId="{C6CF57CF-56C8-F963-FE1F-7DFBC0CFBAEF}"/>
          </ac:spMkLst>
        </pc:spChg>
        <pc:spChg chg="del">
          <ac:chgData name="Prince, Nicholas E" userId="abae7ebb-db2b-4594-a9f1-8af10eb0fb4f" providerId="ADAL" clId="{A77F6C3D-1CD0-4456-98F7-EAFD5E840723}" dt="2024-09-10T21:20:05.841" v="444" actId="478"/>
          <ac:spMkLst>
            <pc:docMk/>
            <pc:sldMk cId="1132755379" sldId="271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6:51.869" v="559" actId="478"/>
          <ac:spMkLst>
            <pc:docMk/>
            <pc:sldMk cId="1132755379" sldId="271"/>
            <ac:spMk id="8" creationId="{084D28EE-FD6D-B75A-5730-796344343497}"/>
          </ac:spMkLst>
        </pc:spChg>
        <pc:spChg chg="add mod">
          <ac:chgData name="Prince, Nicholas E" userId="abae7ebb-db2b-4594-a9f1-8af10eb0fb4f" providerId="ADAL" clId="{A77F6C3D-1CD0-4456-98F7-EAFD5E840723}" dt="2024-09-10T21:20:06.096" v="445"/>
          <ac:spMkLst>
            <pc:docMk/>
            <pc:sldMk cId="1132755379" sldId="271"/>
            <ac:spMk id="9" creationId="{7EEA53F0-C7FF-DE2F-EF4C-E90A027DB894}"/>
          </ac:spMkLst>
        </pc:spChg>
        <pc:spChg chg="add mod">
          <ac:chgData name="Prince, Nicholas E" userId="abae7ebb-db2b-4594-a9f1-8af10eb0fb4f" providerId="ADAL" clId="{A77F6C3D-1CD0-4456-98F7-EAFD5E840723}" dt="2024-09-10T21:47:19.111" v="624" actId="1076"/>
          <ac:spMkLst>
            <pc:docMk/>
            <pc:sldMk cId="1132755379" sldId="271"/>
            <ac:spMk id="10" creationId="{C2160E63-A21C-3120-2E7E-246D25FFF70C}"/>
          </ac:spMkLst>
        </pc:spChg>
        <pc:spChg chg="add mod">
          <ac:chgData name="Prince, Nicholas E" userId="abae7ebb-db2b-4594-a9f1-8af10eb0fb4f" providerId="ADAL" clId="{A77F6C3D-1CD0-4456-98F7-EAFD5E840723}" dt="2024-09-10T21:49:03.829" v="639" actId="1076"/>
          <ac:spMkLst>
            <pc:docMk/>
            <pc:sldMk cId="1132755379" sldId="271"/>
            <ac:spMk id="11" creationId="{51AF5605-B49F-6FA3-6D55-53F68200B830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49:27.981" v="645" actId="1076"/>
        <pc:sldMkLst>
          <pc:docMk/>
          <pc:sldMk cId="1613893434" sldId="272"/>
        </pc:sldMkLst>
        <pc:spChg chg="add mod ord">
          <ac:chgData name="Prince, Nicholas E" userId="abae7ebb-db2b-4594-a9f1-8af10eb0fb4f" providerId="ADAL" clId="{A77F6C3D-1CD0-4456-98F7-EAFD5E840723}" dt="2024-09-10T21:18:53.647" v="430" actId="167"/>
          <ac:spMkLst>
            <pc:docMk/>
            <pc:sldMk cId="1613893434" sldId="272"/>
            <ac:spMk id="2" creationId="{BF71D180-0E16-3968-51DC-FA40D98613DA}"/>
          </ac:spMkLst>
        </pc:spChg>
        <pc:spChg chg="del">
          <ac:chgData name="Prince, Nicholas E" userId="abae7ebb-db2b-4594-a9f1-8af10eb0fb4f" providerId="ADAL" clId="{A77F6C3D-1CD0-4456-98F7-EAFD5E840723}" dt="2024-09-10T21:27:11.064" v="565" actId="478"/>
          <ac:spMkLst>
            <pc:docMk/>
            <pc:sldMk cId="1613893434" sldId="272"/>
            <ac:spMk id="3" creationId="{E6F2FA9D-6095-9742-C546-95A316829C8A}"/>
          </ac:spMkLst>
        </pc:spChg>
        <pc:spChg chg="del">
          <ac:chgData name="Prince, Nicholas E" userId="abae7ebb-db2b-4594-a9f1-8af10eb0fb4f" providerId="ADAL" clId="{A77F6C3D-1CD0-4456-98F7-EAFD5E840723}" dt="2024-09-10T21:17:58.707" v="405" actId="478"/>
          <ac:spMkLst>
            <pc:docMk/>
            <pc:sldMk cId="1613893434" sldId="272"/>
            <ac:spMk id="4" creationId="{1FF541A6-6DDF-9D5C-3E80-D76B57FD0972}"/>
          </ac:spMkLst>
        </pc:spChg>
        <pc:spChg chg="add mod">
          <ac:chgData name="Prince, Nicholas E" userId="abae7ebb-db2b-4594-a9f1-8af10eb0fb4f" providerId="ADAL" clId="{A77F6C3D-1CD0-4456-98F7-EAFD5E840723}" dt="2024-09-10T21:20:17.514" v="451"/>
          <ac:spMkLst>
            <pc:docMk/>
            <pc:sldMk cId="1613893434" sldId="272"/>
            <ac:spMk id="5" creationId="{2C579342-57CA-3458-D5C7-A032C97A14EA}"/>
          </ac:spMkLst>
        </pc:spChg>
        <pc:spChg chg="del">
          <ac:chgData name="Prince, Nicholas E" userId="abae7ebb-db2b-4594-a9f1-8af10eb0fb4f" providerId="ADAL" clId="{A77F6C3D-1CD0-4456-98F7-EAFD5E840723}" dt="2024-09-10T21:27:13.184" v="566" actId="478"/>
          <ac:spMkLst>
            <pc:docMk/>
            <pc:sldMk cId="1613893434" sldId="272"/>
            <ac:spMk id="6" creationId="{9803AB2F-0110-5E58-5293-5C377041FEE7}"/>
          </ac:spMkLst>
        </pc:spChg>
        <pc:spChg chg="del">
          <ac:chgData name="Prince, Nicholas E" userId="abae7ebb-db2b-4594-a9f1-8af10eb0fb4f" providerId="ADAL" clId="{A77F6C3D-1CD0-4456-98F7-EAFD5E840723}" dt="2024-09-10T21:20:17.276" v="450" actId="478"/>
          <ac:spMkLst>
            <pc:docMk/>
            <pc:sldMk cId="1613893434" sldId="272"/>
            <ac:spMk id="7" creationId="{1A973B6D-A31C-3409-0809-1362C4A8BAC5}"/>
          </ac:spMkLst>
        </pc:spChg>
        <pc:spChg chg="mod">
          <ac:chgData name="Prince, Nicholas E" userId="abae7ebb-db2b-4594-a9f1-8af10eb0fb4f" providerId="ADAL" clId="{A77F6C3D-1CD0-4456-98F7-EAFD5E840723}" dt="2024-09-10T21:23:01.169" v="488" actId="1076"/>
          <ac:spMkLst>
            <pc:docMk/>
            <pc:sldMk cId="1613893434" sldId="272"/>
            <ac:spMk id="8" creationId="{084D28EE-FD6D-B75A-5730-796344343497}"/>
          </ac:spMkLst>
        </pc:spChg>
        <pc:spChg chg="add mod">
          <ac:chgData name="Prince, Nicholas E" userId="abae7ebb-db2b-4594-a9f1-8af10eb0fb4f" providerId="ADAL" clId="{A77F6C3D-1CD0-4456-98F7-EAFD5E840723}" dt="2024-09-10T21:46:48.753" v="618" actId="1076"/>
          <ac:spMkLst>
            <pc:docMk/>
            <pc:sldMk cId="1613893434" sldId="272"/>
            <ac:spMk id="9" creationId="{1BDB67DD-1642-CB3C-9341-1977FAE35EB3}"/>
          </ac:spMkLst>
        </pc:spChg>
        <pc:spChg chg="add mod">
          <ac:chgData name="Prince, Nicholas E" userId="abae7ebb-db2b-4594-a9f1-8af10eb0fb4f" providerId="ADAL" clId="{A77F6C3D-1CD0-4456-98F7-EAFD5E840723}" dt="2024-09-10T21:49:27.981" v="645" actId="1076"/>
          <ac:spMkLst>
            <pc:docMk/>
            <pc:sldMk cId="1613893434" sldId="272"/>
            <ac:spMk id="10" creationId="{013547FE-F7DD-626A-2A47-8C70241487A6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09:26.770" v="784" actId="1076"/>
        <pc:sldMkLst>
          <pc:docMk/>
          <pc:sldMk cId="4037914749" sldId="273"/>
        </pc:sldMkLst>
        <pc:spChg chg="add mod ord">
          <ac:chgData name="Prince, Nicholas E" userId="abae7ebb-db2b-4594-a9f1-8af10eb0fb4f" providerId="ADAL" clId="{A77F6C3D-1CD0-4456-98F7-EAFD5E840723}" dt="2024-09-10T21:54:16.054" v="684" actId="167"/>
          <ac:spMkLst>
            <pc:docMk/>
            <pc:sldMk cId="4037914749" sldId="273"/>
            <ac:spMk id="2" creationId="{CBAAB973-E560-75C8-CEB9-726179CA5919}"/>
          </ac:spMkLst>
        </pc:spChg>
        <pc:spChg chg="mod">
          <ac:chgData name="Prince, Nicholas E" userId="abae7ebb-db2b-4594-a9f1-8af10eb0fb4f" providerId="ADAL" clId="{A77F6C3D-1CD0-4456-98F7-EAFD5E840723}" dt="2024-09-10T21:58:22.086" v="714" actId="1076"/>
          <ac:spMkLst>
            <pc:docMk/>
            <pc:sldMk cId="4037914749" sldId="273"/>
            <ac:spMk id="3" creationId="{5F2F5910-86AC-DFF4-A73D-5C88E0125DF6}"/>
          </ac:spMkLst>
        </pc:spChg>
        <pc:spChg chg="del">
          <ac:chgData name="Prince, Nicholas E" userId="abae7ebb-db2b-4594-a9f1-8af10eb0fb4f" providerId="ADAL" clId="{A77F6C3D-1CD0-4456-98F7-EAFD5E840723}" dt="2024-09-10T21:53:45.165" v="668" actId="478"/>
          <ac:spMkLst>
            <pc:docMk/>
            <pc:sldMk cId="4037914749" sldId="273"/>
            <ac:spMk id="4" creationId="{8B491639-CF4C-E55A-E8C6-3437598C8A2F}"/>
          </ac:spMkLst>
        </pc:spChg>
        <pc:spChg chg="del">
          <ac:chgData name="Prince, Nicholas E" userId="abae7ebb-db2b-4594-a9f1-8af10eb0fb4f" providerId="ADAL" clId="{A77F6C3D-1CD0-4456-98F7-EAFD5E840723}" dt="2024-09-10T22:01:11.234" v="741" actId="478"/>
          <ac:spMkLst>
            <pc:docMk/>
            <pc:sldMk cId="4037914749" sldId="273"/>
            <ac:spMk id="6" creationId="{F9500826-6FCE-9361-272E-A483A9A8B606}"/>
          </ac:spMkLst>
        </pc:spChg>
        <pc:spChg chg="del">
          <ac:chgData name="Prince, Nicholas E" userId="abae7ebb-db2b-4594-a9f1-8af10eb0fb4f" providerId="ADAL" clId="{A77F6C3D-1CD0-4456-98F7-EAFD5E840723}" dt="2024-09-10T22:01:05.856" v="739" actId="478"/>
          <ac:spMkLst>
            <pc:docMk/>
            <pc:sldMk cId="4037914749" sldId="273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2:01:10.220" v="740" actId="478"/>
          <ac:spMkLst>
            <pc:docMk/>
            <pc:sldMk cId="4037914749" sldId="273"/>
            <ac:spMk id="8" creationId="{F6781D76-8848-3A1C-EE93-474B545E8B9F}"/>
          </ac:spMkLst>
        </pc:spChg>
        <pc:spChg chg="add mod">
          <ac:chgData name="Prince, Nicholas E" userId="abae7ebb-db2b-4594-a9f1-8af10eb0fb4f" providerId="ADAL" clId="{A77F6C3D-1CD0-4456-98F7-EAFD5E840723}" dt="2024-09-10T22:07:44.052" v="776" actId="1076"/>
          <ac:spMkLst>
            <pc:docMk/>
            <pc:sldMk cId="4037914749" sldId="273"/>
            <ac:spMk id="9" creationId="{DEF24369-1C7A-704F-78B8-06E4CFDA057C}"/>
          </ac:spMkLst>
        </pc:spChg>
        <pc:spChg chg="add mod">
          <ac:chgData name="Prince, Nicholas E" userId="abae7ebb-db2b-4594-a9f1-8af10eb0fb4f" providerId="ADAL" clId="{A77F6C3D-1CD0-4456-98F7-EAFD5E840723}" dt="2024-09-10T22:08:20.372" v="780" actId="1076"/>
          <ac:spMkLst>
            <pc:docMk/>
            <pc:sldMk cId="4037914749" sldId="273"/>
            <ac:spMk id="10" creationId="{F1A9DA66-E093-AC8A-8D72-8DF0D46E7418}"/>
          </ac:spMkLst>
        </pc:spChg>
        <pc:spChg chg="mod">
          <ac:chgData name="Prince, Nicholas E" userId="abae7ebb-db2b-4594-a9f1-8af10eb0fb4f" providerId="ADAL" clId="{A77F6C3D-1CD0-4456-98F7-EAFD5E840723}" dt="2024-09-10T21:57:20.266" v="697" actId="1076"/>
          <ac:spMkLst>
            <pc:docMk/>
            <pc:sldMk cId="4037914749" sldId="273"/>
            <ac:spMk id="11" creationId="{A28727E1-0574-6B41-992E-156CFC9AF43B}"/>
          </ac:spMkLst>
        </pc:spChg>
        <pc:spChg chg="add mod">
          <ac:chgData name="Prince, Nicholas E" userId="abae7ebb-db2b-4594-a9f1-8af10eb0fb4f" providerId="ADAL" clId="{A77F6C3D-1CD0-4456-98F7-EAFD5E840723}" dt="2024-09-10T22:09:26.770" v="784" actId="1076"/>
          <ac:spMkLst>
            <pc:docMk/>
            <pc:sldMk cId="4037914749" sldId="273"/>
            <ac:spMk id="12" creationId="{55522E0D-A2A4-48D8-00D2-6ED4A2478F95}"/>
          </ac:spMkLst>
        </pc:spChg>
        <pc:spChg chg="del">
          <ac:chgData name="Prince, Nicholas E" userId="abae7ebb-db2b-4594-a9f1-8af10eb0fb4f" providerId="ADAL" clId="{A77F6C3D-1CD0-4456-98F7-EAFD5E840723}" dt="2024-09-10T22:01:04.515" v="738" actId="478"/>
          <ac:spMkLst>
            <pc:docMk/>
            <pc:sldMk cId="4037914749" sldId="273"/>
            <ac:spMk id="13" creationId="{74F7DA2A-7F59-4B90-9F18-92C8AE0E654D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09:42.378" v="788" actId="1076"/>
        <pc:sldMkLst>
          <pc:docMk/>
          <pc:sldMk cId="134939248" sldId="274"/>
        </pc:sldMkLst>
        <pc:spChg chg="add mod ord">
          <ac:chgData name="Prince, Nicholas E" userId="abae7ebb-db2b-4594-a9f1-8af10eb0fb4f" providerId="ADAL" clId="{A77F6C3D-1CD0-4456-98F7-EAFD5E840723}" dt="2024-09-10T21:54:21.304" v="686" actId="167"/>
          <ac:spMkLst>
            <pc:docMk/>
            <pc:sldMk cId="134939248" sldId="274"/>
            <ac:spMk id="2" creationId="{AAA01CC9-3382-7E7F-31F0-3DB5548C1A1C}"/>
          </ac:spMkLst>
        </pc:spChg>
        <pc:spChg chg="del">
          <ac:chgData name="Prince, Nicholas E" userId="abae7ebb-db2b-4594-a9f1-8af10eb0fb4f" providerId="ADAL" clId="{A77F6C3D-1CD0-4456-98F7-EAFD5E840723}" dt="2024-09-10T22:01:26.003" v="747" actId="478"/>
          <ac:spMkLst>
            <pc:docMk/>
            <pc:sldMk cId="134939248" sldId="274"/>
            <ac:spMk id="3" creationId="{5F2F5910-86AC-DFF4-A73D-5C88E0125DF6}"/>
          </ac:spMkLst>
        </pc:spChg>
        <pc:spChg chg="del">
          <ac:chgData name="Prince, Nicholas E" userId="abae7ebb-db2b-4594-a9f1-8af10eb0fb4f" providerId="ADAL" clId="{A77F6C3D-1CD0-4456-98F7-EAFD5E840723}" dt="2024-09-10T21:53:48.843" v="670" actId="478"/>
          <ac:spMkLst>
            <pc:docMk/>
            <pc:sldMk cId="134939248" sldId="274"/>
            <ac:spMk id="4" creationId="{FBFADC11-2297-1C2B-86DA-340008B37420}"/>
          </ac:spMkLst>
        </pc:spChg>
        <pc:spChg chg="del">
          <ac:chgData name="Prince, Nicholas E" userId="abae7ebb-db2b-4594-a9f1-8af10eb0fb4f" providerId="ADAL" clId="{A77F6C3D-1CD0-4456-98F7-EAFD5E840723}" dt="2024-09-10T22:01:23.013" v="746" actId="478"/>
          <ac:spMkLst>
            <pc:docMk/>
            <pc:sldMk cId="134939248" sldId="274"/>
            <ac:spMk id="6" creationId="{0E41F4EE-BA4C-067F-49C9-62F7B0D3EF8A}"/>
          </ac:spMkLst>
        </pc:spChg>
        <pc:spChg chg="add mod">
          <ac:chgData name="Prince, Nicholas E" userId="abae7ebb-db2b-4594-a9f1-8af10eb0fb4f" providerId="ADAL" clId="{A77F6C3D-1CD0-4456-98F7-EAFD5E840723}" dt="2024-09-10T21:57:47.345" v="706"/>
          <ac:spMkLst>
            <pc:docMk/>
            <pc:sldMk cId="134939248" sldId="274"/>
            <ac:spMk id="7" creationId="{E7FEF66E-064D-410F-F326-9DC8EF1F393A}"/>
          </ac:spMkLst>
        </pc:spChg>
        <pc:spChg chg="add mod">
          <ac:chgData name="Prince, Nicholas E" userId="abae7ebb-db2b-4594-a9f1-8af10eb0fb4f" providerId="ADAL" clId="{A77F6C3D-1CD0-4456-98F7-EAFD5E840723}" dt="2024-09-10T22:07:18.223" v="772" actId="1076"/>
          <ac:spMkLst>
            <pc:docMk/>
            <pc:sldMk cId="134939248" sldId="274"/>
            <ac:spMk id="8" creationId="{7F493234-EBE5-D49A-5E67-98A39F6928AE}"/>
          </ac:spMkLst>
        </pc:spChg>
        <pc:spChg chg="add mod">
          <ac:chgData name="Prince, Nicholas E" userId="abae7ebb-db2b-4594-a9f1-8af10eb0fb4f" providerId="ADAL" clId="{A77F6C3D-1CD0-4456-98F7-EAFD5E840723}" dt="2024-09-10T22:09:42.378" v="788" actId="1076"/>
          <ac:spMkLst>
            <pc:docMk/>
            <pc:sldMk cId="134939248" sldId="274"/>
            <ac:spMk id="9" creationId="{5FC01A27-674A-42D4-318D-7255C9C9AD56}"/>
          </ac:spMkLst>
        </pc:spChg>
        <pc:spChg chg="del">
          <ac:chgData name="Prince, Nicholas E" userId="abae7ebb-db2b-4594-a9f1-8af10eb0fb4f" providerId="ADAL" clId="{A77F6C3D-1CD0-4456-98F7-EAFD5E840723}" dt="2024-09-10T21:57:27.588" v="699" actId="478"/>
          <ac:spMkLst>
            <pc:docMk/>
            <pc:sldMk cId="134939248" sldId="274"/>
            <ac:spMk id="11" creationId="{A28727E1-0574-6B41-992E-156CFC9AF43B}"/>
          </ac:spMkLst>
        </pc:spChg>
        <pc:spChg chg="mod">
          <ac:chgData name="Prince, Nicholas E" userId="abae7ebb-db2b-4594-a9f1-8af10eb0fb4f" providerId="ADAL" clId="{A77F6C3D-1CD0-4456-98F7-EAFD5E840723}" dt="2024-09-10T21:59:00.374" v="722" actId="255"/>
          <ac:spMkLst>
            <pc:docMk/>
            <pc:sldMk cId="134939248" sldId="274"/>
            <ac:spMk id="13" creationId="{74F7DA2A-7F59-4B90-9F18-92C8AE0E654D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09:50.417" v="790" actId="1076"/>
        <pc:sldMkLst>
          <pc:docMk/>
          <pc:sldMk cId="1451029012" sldId="275"/>
        </pc:sldMkLst>
        <pc:spChg chg="add mod ord">
          <ac:chgData name="Prince, Nicholas E" userId="abae7ebb-db2b-4594-a9f1-8af10eb0fb4f" providerId="ADAL" clId="{A77F6C3D-1CD0-4456-98F7-EAFD5E840723}" dt="2024-09-10T21:54:23.869" v="687" actId="167"/>
          <ac:spMkLst>
            <pc:docMk/>
            <pc:sldMk cId="1451029012" sldId="275"/>
            <ac:spMk id="2" creationId="{305ACF4F-DFEA-1570-A6AC-4C5375A7F4D2}"/>
          </ac:spMkLst>
        </pc:spChg>
        <pc:spChg chg="del">
          <ac:chgData name="Prince, Nicholas E" userId="abae7ebb-db2b-4594-a9f1-8af10eb0fb4f" providerId="ADAL" clId="{A77F6C3D-1CD0-4456-98F7-EAFD5E840723}" dt="2024-09-10T21:53:50.514" v="671" actId="478"/>
          <ac:spMkLst>
            <pc:docMk/>
            <pc:sldMk cId="1451029012" sldId="275"/>
            <ac:spMk id="3" creationId="{BF794413-9FE0-E78C-3A27-4C65E8D233C2}"/>
          </ac:spMkLst>
        </pc:spChg>
        <pc:spChg chg="del">
          <ac:chgData name="Prince, Nicholas E" userId="abae7ebb-db2b-4594-a9f1-8af10eb0fb4f" providerId="ADAL" clId="{A77F6C3D-1CD0-4456-98F7-EAFD5E840723}" dt="2024-09-10T22:01:28.743" v="748" actId="478"/>
          <ac:spMkLst>
            <pc:docMk/>
            <pc:sldMk cId="1451029012" sldId="275"/>
            <ac:spMk id="4" creationId="{4F7626F5-F0F0-3430-1957-0058357A7614}"/>
          </ac:spMkLst>
        </pc:spChg>
        <pc:spChg chg="mod">
          <ac:chgData name="Prince, Nicholas E" userId="abae7ebb-db2b-4594-a9f1-8af10eb0fb4f" providerId="ADAL" clId="{A77F6C3D-1CD0-4456-98F7-EAFD5E840723}" dt="2024-09-10T21:59:25.045" v="726" actId="1076"/>
          <ac:spMkLst>
            <pc:docMk/>
            <pc:sldMk cId="1451029012" sldId="275"/>
            <ac:spMk id="6" creationId="{0E41F4EE-BA4C-067F-49C9-62F7B0D3EF8A}"/>
          </ac:spMkLst>
        </pc:spChg>
        <pc:spChg chg="add mod">
          <ac:chgData name="Prince, Nicholas E" userId="abae7ebb-db2b-4594-a9f1-8af10eb0fb4f" providerId="ADAL" clId="{A77F6C3D-1CD0-4456-98F7-EAFD5E840723}" dt="2024-09-10T21:57:48.084" v="707"/>
          <ac:spMkLst>
            <pc:docMk/>
            <pc:sldMk cId="1451029012" sldId="275"/>
            <ac:spMk id="7" creationId="{FA140110-BA0D-707F-F588-AA997D841B5F}"/>
          </ac:spMkLst>
        </pc:spChg>
        <pc:spChg chg="add mod">
          <ac:chgData name="Prince, Nicholas E" userId="abae7ebb-db2b-4594-a9f1-8af10eb0fb4f" providerId="ADAL" clId="{A77F6C3D-1CD0-4456-98F7-EAFD5E840723}" dt="2024-09-10T22:07:08.854" v="770" actId="1076"/>
          <ac:spMkLst>
            <pc:docMk/>
            <pc:sldMk cId="1451029012" sldId="275"/>
            <ac:spMk id="8" creationId="{D799C579-F2FF-2938-EBA9-5BBC789ED668}"/>
          </ac:spMkLst>
        </pc:spChg>
        <pc:spChg chg="add mod">
          <ac:chgData name="Prince, Nicholas E" userId="abae7ebb-db2b-4594-a9f1-8af10eb0fb4f" providerId="ADAL" clId="{A77F6C3D-1CD0-4456-98F7-EAFD5E840723}" dt="2024-09-10T22:09:50.417" v="790" actId="1076"/>
          <ac:spMkLst>
            <pc:docMk/>
            <pc:sldMk cId="1451029012" sldId="275"/>
            <ac:spMk id="9" creationId="{37B14A7F-3009-EDE7-B8F3-28A4119D93BE}"/>
          </ac:spMkLst>
        </pc:spChg>
        <pc:spChg chg="del">
          <ac:chgData name="Prince, Nicholas E" userId="abae7ebb-db2b-4594-a9f1-8af10eb0fb4f" providerId="ADAL" clId="{A77F6C3D-1CD0-4456-98F7-EAFD5E840723}" dt="2024-09-10T21:57:30.214" v="700" actId="478"/>
          <ac:spMkLst>
            <pc:docMk/>
            <pc:sldMk cId="1451029012" sldId="275"/>
            <ac:spMk id="11" creationId="{A28727E1-0574-6B41-992E-156CFC9AF43B}"/>
          </ac:spMkLst>
        </pc:spChg>
        <pc:spChg chg="del">
          <ac:chgData name="Prince, Nicholas E" userId="abae7ebb-db2b-4594-a9f1-8af10eb0fb4f" providerId="ADAL" clId="{A77F6C3D-1CD0-4456-98F7-EAFD5E840723}" dt="2024-09-10T22:01:31.072" v="749" actId="478"/>
          <ac:spMkLst>
            <pc:docMk/>
            <pc:sldMk cId="1451029012" sldId="275"/>
            <ac:spMk id="13" creationId="{74F7DA2A-7F59-4B90-9F18-92C8AE0E654D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09:58.407" v="792" actId="1076"/>
        <pc:sldMkLst>
          <pc:docMk/>
          <pc:sldMk cId="2246386134" sldId="276"/>
        </pc:sldMkLst>
        <pc:spChg chg="add mod ord">
          <ac:chgData name="Prince, Nicholas E" userId="abae7ebb-db2b-4594-a9f1-8af10eb0fb4f" providerId="ADAL" clId="{A77F6C3D-1CD0-4456-98F7-EAFD5E840723}" dt="2024-09-10T21:54:26.545" v="688" actId="167"/>
          <ac:spMkLst>
            <pc:docMk/>
            <pc:sldMk cId="2246386134" sldId="276"/>
            <ac:spMk id="2" creationId="{0AC42228-0E9E-46E2-DF46-C2ADBF2CF66F}"/>
          </ac:spMkLst>
        </pc:spChg>
        <pc:spChg chg="del">
          <ac:chgData name="Prince, Nicholas E" userId="abae7ebb-db2b-4594-a9f1-8af10eb0fb4f" providerId="ADAL" clId="{A77F6C3D-1CD0-4456-98F7-EAFD5E840723}" dt="2024-09-10T21:53:52.713" v="672" actId="478"/>
          <ac:spMkLst>
            <pc:docMk/>
            <pc:sldMk cId="2246386134" sldId="276"/>
            <ac:spMk id="3" creationId="{B6E7F0E3-B43C-0F94-6202-0819745275CC}"/>
          </ac:spMkLst>
        </pc:spChg>
        <pc:spChg chg="mod">
          <ac:chgData name="Prince, Nicholas E" userId="abae7ebb-db2b-4594-a9f1-8af10eb0fb4f" providerId="ADAL" clId="{A77F6C3D-1CD0-4456-98F7-EAFD5E840723}" dt="2024-09-10T21:59:38.905" v="729" actId="1076"/>
          <ac:spMkLst>
            <pc:docMk/>
            <pc:sldMk cId="2246386134" sldId="276"/>
            <ac:spMk id="4" creationId="{4F7626F5-F0F0-3430-1957-0058357A7614}"/>
          </ac:spMkLst>
        </pc:spChg>
        <pc:spChg chg="add mod">
          <ac:chgData name="Prince, Nicholas E" userId="abae7ebb-db2b-4594-a9f1-8af10eb0fb4f" providerId="ADAL" clId="{A77F6C3D-1CD0-4456-98F7-EAFD5E840723}" dt="2024-09-10T21:57:49.178" v="708"/>
          <ac:spMkLst>
            <pc:docMk/>
            <pc:sldMk cId="2246386134" sldId="276"/>
            <ac:spMk id="5" creationId="{88E6D6BB-23AD-92FE-7B1B-5FE67615B487}"/>
          </ac:spMkLst>
        </pc:spChg>
        <pc:spChg chg="del">
          <ac:chgData name="Prince, Nicholas E" userId="abae7ebb-db2b-4594-a9f1-8af10eb0fb4f" providerId="ADAL" clId="{A77F6C3D-1CD0-4456-98F7-EAFD5E840723}" dt="2024-09-10T22:01:40.027" v="751" actId="478"/>
          <ac:spMkLst>
            <pc:docMk/>
            <pc:sldMk cId="2246386134" sldId="276"/>
            <ac:spMk id="6" creationId="{0E41F4EE-BA4C-067F-49C9-62F7B0D3EF8A}"/>
          </ac:spMkLst>
        </pc:spChg>
        <pc:spChg chg="add mod">
          <ac:chgData name="Prince, Nicholas E" userId="abae7ebb-db2b-4594-a9f1-8af10eb0fb4f" providerId="ADAL" clId="{A77F6C3D-1CD0-4456-98F7-EAFD5E840723}" dt="2024-09-10T22:06:51.776" v="768" actId="1076"/>
          <ac:spMkLst>
            <pc:docMk/>
            <pc:sldMk cId="2246386134" sldId="276"/>
            <ac:spMk id="7" creationId="{1D1A4997-8C85-B027-0A1B-61E4FCEA8610}"/>
          </ac:spMkLst>
        </pc:spChg>
        <pc:spChg chg="del">
          <ac:chgData name="Prince, Nicholas E" userId="abae7ebb-db2b-4594-a9f1-8af10eb0fb4f" providerId="ADAL" clId="{A77F6C3D-1CD0-4456-98F7-EAFD5E840723}" dt="2024-09-10T22:01:37.404" v="750" actId="478"/>
          <ac:spMkLst>
            <pc:docMk/>
            <pc:sldMk cId="2246386134" sldId="276"/>
            <ac:spMk id="8" creationId="{73B2E147-1E85-57B3-8DB3-E80D22512A95}"/>
          </ac:spMkLst>
        </pc:spChg>
        <pc:spChg chg="add mod">
          <ac:chgData name="Prince, Nicholas E" userId="abae7ebb-db2b-4594-a9f1-8af10eb0fb4f" providerId="ADAL" clId="{A77F6C3D-1CD0-4456-98F7-EAFD5E840723}" dt="2024-09-10T22:09:58.407" v="792" actId="1076"/>
          <ac:spMkLst>
            <pc:docMk/>
            <pc:sldMk cId="2246386134" sldId="276"/>
            <ac:spMk id="9" creationId="{D4A0758B-07FC-B635-12F6-931F850A7E19}"/>
          </ac:spMkLst>
        </pc:spChg>
        <pc:spChg chg="del">
          <ac:chgData name="Prince, Nicholas E" userId="abae7ebb-db2b-4594-a9f1-8af10eb0fb4f" providerId="ADAL" clId="{A77F6C3D-1CD0-4456-98F7-EAFD5E840723}" dt="2024-09-10T21:57:33.030" v="701" actId="478"/>
          <ac:spMkLst>
            <pc:docMk/>
            <pc:sldMk cId="2246386134" sldId="276"/>
            <ac:spMk id="11" creationId="{A28727E1-0574-6B41-992E-156CFC9AF43B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49:11.742" v="641" actId="1076"/>
        <pc:sldMkLst>
          <pc:docMk/>
          <pc:sldMk cId="688216347" sldId="277"/>
        </pc:sldMkLst>
        <pc:spChg chg="add mod ord">
          <ac:chgData name="Prince, Nicholas E" userId="abae7ebb-db2b-4594-a9f1-8af10eb0fb4f" providerId="ADAL" clId="{A77F6C3D-1CD0-4456-98F7-EAFD5E840723}" dt="2024-09-10T21:18:47.561" v="428" actId="167"/>
          <ac:spMkLst>
            <pc:docMk/>
            <pc:sldMk cId="688216347" sldId="277"/>
            <ac:spMk id="2" creationId="{A0192F91-D807-942A-B01C-CF2F2BF2B806}"/>
          </ac:spMkLst>
        </pc:spChg>
        <pc:spChg chg="mod">
          <ac:chgData name="Prince, Nicholas E" userId="abae7ebb-db2b-4594-a9f1-8af10eb0fb4f" providerId="ADAL" clId="{A77F6C3D-1CD0-4456-98F7-EAFD5E840723}" dt="2024-09-10T21:22:33.596" v="482" actId="1076"/>
          <ac:spMkLst>
            <pc:docMk/>
            <pc:sldMk cId="688216347" sldId="277"/>
            <ac:spMk id="3" creationId="{A428531F-14C4-C031-2E3D-6A1F10D7FA1D}"/>
          </ac:spMkLst>
        </pc:spChg>
        <pc:spChg chg="del">
          <ac:chgData name="Prince, Nicholas E" userId="abae7ebb-db2b-4594-a9f1-8af10eb0fb4f" providerId="ADAL" clId="{A77F6C3D-1CD0-4456-98F7-EAFD5E840723}" dt="2024-09-10T21:17:52.287" v="401" actId="478"/>
          <ac:spMkLst>
            <pc:docMk/>
            <pc:sldMk cId="688216347" sldId="277"/>
            <ac:spMk id="4" creationId="{0261A56E-4615-277F-528E-C440A28DCB55}"/>
          </ac:spMkLst>
        </pc:spChg>
        <pc:spChg chg="del">
          <ac:chgData name="Prince, Nicholas E" userId="abae7ebb-db2b-4594-a9f1-8af10eb0fb4f" providerId="ADAL" clId="{A77F6C3D-1CD0-4456-98F7-EAFD5E840723}" dt="2024-09-10T21:26:57.819" v="561" actId="478"/>
          <ac:spMkLst>
            <pc:docMk/>
            <pc:sldMk cId="688216347" sldId="277"/>
            <ac:spMk id="6" creationId="{0BEA88AB-5BEA-D60B-6B59-162719295FFD}"/>
          </ac:spMkLst>
        </pc:spChg>
        <pc:spChg chg="del">
          <ac:chgData name="Prince, Nicholas E" userId="abae7ebb-db2b-4594-a9f1-8af10eb0fb4f" providerId="ADAL" clId="{A77F6C3D-1CD0-4456-98F7-EAFD5E840723}" dt="2024-09-10T21:20:09.836" v="446" actId="478"/>
          <ac:spMkLst>
            <pc:docMk/>
            <pc:sldMk cId="688216347" sldId="277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6:59.977" v="562" actId="478"/>
          <ac:spMkLst>
            <pc:docMk/>
            <pc:sldMk cId="688216347" sldId="277"/>
            <ac:spMk id="8" creationId="{084D28EE-FD6D-B75A-5730-796344343497}"/>
          </ac:spMkLst>
        </pc:spChg>
        <pc:spChg chg="add mod">
          <ac:chgData name="Prince, Nicholas E" userId="abae7ebb-db2b-4594-a9f1-8af10eb0fb4f" providerId="ADAL" clId="{A77F6C3D-1CD0-4456-98F7-EAFD5E840723}" dt="2024-09-10T21:20:10.112" v="447"/>
          <ac:spMkLst>
            <pc:docMk/>
            <pc:sldMk cId="688216347" sldId="277"/>
            <ac:spMk id="9" creationId="{C0C95990-70B5-3D61-967A-3E5F2FDC8EE6}"/>
          </ac:spMkLst>
        </pc:spChg>
        <pc:spChg chg="add mod">
          <ac:chgData name="Prince, Nicholas E" userId="abae7ebb-db2b-4594-a9f1-8af10eb0fb4f" providerId="ADAL" clId="{A77F6C3D-1CD0-4456-98F7-EAFD5E840723}" dt="2024-09-10T21:47:10.502" v="622" actId="1076"/>
          <ac:spMkLst>
            <pc:docMk/>
            <pc:sldMk cId="688216347" sldId="277"/>
            <ac:spMk id="10" creationId="{BAB04D33-5C55-DB07-2874-F786041E8B78}"/>
          </ac:spMkLst>
        </pc:spChg>
        <pc:spChg chg="add mod">
          <ac:chgData name="Prince, Nicholas E" userId="abae7ebb-db2b-4594-a9f1-8af10eb0fb4f" providerId="ADAL" clId="{A77F6C3D-1CD0-4456-98F7-EAFD5E840723}" dt="2024-09-10T21:49:11.742" v="641" actId="1076"/>
          <ac:spMkLst>
            <pc:docMk/>
            <pc:sldMk cId="688216347" sldId="277"/>
            <ac:spMk id="11" creationId="{0D357BC4-6E53-570C-1971-6016518E7AD8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28:55.152" v="925"/>
        <pc:sldMkLst>
          <pc:docMk/>
          <pc:sldMk cId="1817815951" sldId="279"/>
        </pc:sldMkLst>
        <pc:spChg chg="add mod ord">
          <ac:chgData name="Prince, Nicholas E" userId="abae7ebb-db2b-4594-a9f1-8af10eb0fb4f" providerId="ADAL" clId="{A77F6C3D-1CD0-4456-98F7-EAFD5E840723}" dt="2024-09-10T22:19:23.560" v="815" actId="167"/>
          <ac:spMkLst>
            <pc:docMk/>
            <pc:sldMk cId="1817815951" sldId="279"/>
            <ac:spMk id="2" creationId="{85472646-2D61-283B-A653-8D6D2E8A23E6}"/>
          </ac:spMkLst>
        </pc:spChg>
        <pc:spChg chg="mod">
          <ac:chgData name="Prince, Nicholas E" userId="abae7ebb-db2b-4594-a9f1-8af10eb0fb4f" providerId="ADAL" clId="{A77F6C3D-1CD0-4456-98F7-EAFD5E840723}" dt="2024-09-10T22:21:44.431" v="838" actId="1076"/>
          <ac:spMkLst>
            <pc:docMk/>
            <pc:sldMk cId="1817815951" sldId="279"/>
            <ac:spMk id="3" creationId="{5B408EBB-D20E-1D7B-E8EC-822060D892FA}"/>
          </ac:spMkLst>
        </pc:spChg>
        <pc:spChg chg="del">
          <ac:chgData name="Prince, Nicholas E" userId="abae7ebb-db2b-4594-a9f1-8af10eb0fb4f" providerId="ADAL" clId="{A77F6C3D-1CD0-4456-98F7-EAFD5E840723}" dt="2024-09-10T22:25:55.252" v="883" actId="478"/>
          <ac:spMkLst>
            <pc:docMk/>
            <pc:sldMk cId="1817815951" sldId="279"/>
            <ac:spMk id="4" creationId="{4F7626F5-F0F0-3430-1957-0058357A7614}"/>
          </ac:spMkLst>
        </pc:spChg>
        <pc:spChg chg="del">
          <ac:chgData name="Prince, Nicholas E" userId="abae7ebb-db2b-4594-a9f1-8af10eb0fb4f" providerId="ADAL" clId="{A77F6C3D-1CD0-4456-98F7-EAFD5E840723}" dt="2024-09-10T22:18:49.370" v="801" actId="478"/>
          <ac:spMkLst>
            <pc:docMk/>
            <pc:sldMk cId="1817815951" sldId="279"/>
            <ac:spMk id="5" creationId="{C13621DD-8010-889D-96AC-20C21ACAF9F7}"/>
          </ac:spMkLst>
        </pc:spChg>
        <pc:spChg chg="del">
          <ac:chgData name="Prince, Nicholas E" userId="abae7ebb-db2b-4594-a9f1-8af10eb0fb4f" providerId="ADAL" clId="{A77F6C3D-1CD0-4456-98F7-EAFD5E840723}" dt="2024-09-10T22:20:19.737" v="821" actId="478"/>
          <ac:spMkLst>
            <pc:docMk/>
            <pc:sldMk cId="1817815951" sldId="279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2:25:49.925" v="881" actId="478"/>
          <ac:spMkLst>
            <pc:docMk/>
            <pc:sldMk cId="1817815951" sldId="279"/>
            <ac:spMk id="8" creationId="{7FA78745-9F33-3302-1322-6641AA6A4ABF}"/>
          </ac:spMkLst>
        </pc:spChg>
        <pc:spChg chg="del">
          <ac:chgData name="Prince, Nicholas E" userId="abae7ebb-db2b-4594-a9f1-8af10eb0fb4f" providerId="ADAL" clId="{A77F6C3D-1CD0-4456-98F7-EAFD5E840723}" dt="2024-09-10T22:25:53.799" v="882" actId="478"/>
          <ac:spMkLst>
            <pc:docMk/>
            <pc:sldMk cId="1817815951" sldId="279"/>
            <ac:spMk id="9" creationId="{4C817F61-06AB-B988-2EB2-C6EDBD3D1AAA}"/>
          </ac:spMkLst>
        </pc:spChg>
        <pc:spChg chg="add mod">
          <ac:chgData name="Prince, Nicholas E" userId="abae7ebb-db2b-4594-a9f1-8af10eb0fb4f" providerId="ADAL" clId="{A77F6C3D-1CD0-4456-98F7-EAFD5E840723}" dt="2024-09-10T22:20:31.960" v="825"/>
          <ac:spMkLst>
            <pc:docMk/>
            <pc:sldMk cId="1817815951" sldId="279"/>
            <ac:spMk id="10" creationId="{CD81D740-BF73-B7B8-7DB5-6B8D6C102CD6}"/>
          </ac:spMkLst>
        </pc:spChg>
        <pc:spChg chg="del">
          <ac:chgData name="Prince, Nicholas E" userId="abae7ebb-db2b-4594-a9f1-8af10eb0fb4f" providerId="ADAL" clId="{A77F6C3D-1CD0-4456-98F7-EAFD5E840723}" dt="2024-09-10T22:25:48.615" v="880" actId="478"/>
          <ac:spMkLst>
            <pc:docMk/>
            <pc:sldMk cId="1817815951" sldId="279"/>
            <ac:spMk id="11" creationId="{A28727E1-0574-6B41-992E-156CFC9AF43B}"/>
          </ac:spMkLst>
        </pc:spChg>
        <pc:spChg chg="del">
          <ac:chgData name="Prince, Nicholas E" userId="abae7ebb-db2b-4594-a9f1-8af10eb0fb4f" providerId="ADAL" clId="{A77F6C3D-1CD0-4456-98F7-EAFD5E840723}" dt="2024-09-10T22:25:47.301" v="879" actId="478"/>
          <ac:spMkLst>
            <pc:docMk/>
            <pc:sldMk cId="1817815951" sldId="279"/>
            <ac:spMk id="12" creationId="{2DE15C65-11E6-3AE7-C013-9AFA8996947A}"/>
          </ac:spMkLst>
        </pc:spChg>
        <pc:spChg chg="add del mod">
          <ac:chgData name="Prince, Nicholas E" userId="abae7ebb-db2b-4594-a9f1-8af10eb0fb4f" providerId="ADAL" clId="{A77F6C3D-1CD0-4456-98F7-EAFD5E840723}" dt="2024-09-10T22:25:46.093" v="878" actId="478"/>
          <ac:spMkLst>
            <pc:docMk/>
            <pc:sldMk cId="1817815951" sldId="279"/>
            <ac:spMk id="13" creationId="{7422F583-7940-4F27-7E14-F467920D4DA6}"/>
          </ac:spMkLst>
        </pc:spChg>
        <pc:spChg chg="add mod">
          <ac:chgData name="Prince, Nicholas E" userId="abae7ebb-db2b-4594-a9f1-8af10eb0fb4f" providerId="ADAL" clId="{A77F6C3D-1CD0-4456-98F7-EAFD5E840723}" dt="2024-09-10T22:26:57.110" v="906" actId="1076"/>
          <ac:spMkLst>
            <pc:docMk/>
            <pc:sldMk cId="1817815951" sldId="279"/>
            <ac:spMk id="14" creationId="{B3E308DD-D807-1235-9E9F-93B60B1A6024}"/>
          </ac:spMkLst>
        </pc:spChg>
        <pc:spChg chg="add mod">
          <ac:chgData name="Prince, Nicholas E" userId="abae7ebb-db2b-4594-a9f1-8af10eb0fb4f" providerId="ADAL" clId="{A77F6C3D-1CD0-4456-98F7-EAFD5E840723}" dt="2024-09-10T22:28:52.187" v="922" actId="1076"/>
          <ac:spMkLst>
            <pc:docMk/>
            <pc:sldMk cId="1817815951" sldId="279"/>
            <ac:spMk id="15" creationId="{FDD34971-D501-9A33-C29C-22B28CE618E6}"/>
          </ac:spMkLst>
        </pc:spChg>
        <pc:spChg chg="add mod">
          <ac:chgData name="Prince, Nicholas E" userId="abae7ebb-db2b-4594-a9f1-8af10eb0fb4f" providerId="ADAL" clId="{A77F6C3D-1CD0-4456-98F7-EAFD5E840723}" dt="2024-09-10T22:28:54.696" v="923"/>
          <ac:spMkLst>
            <pc:docMk/>
            <pc:sldMk cId="1817815951" sldId="279"/>
            <ac:spMk id="16" creationId="{F80C911E-F37A-3A5C-AE2A-D299DD50292F}"/>
          </ac:spMkLst>
        </pc:spChg>
        <pc:spChg chg="add mod">
          <ac:chgData name="Prince, Nicholas E" userId="abae7ebb-db2b-4594-a9f1-8af10eb0fb4f" providerId="ADAL" clId="{A77F6C3D-1CD0-4456-98F7-EAFD5E840723}" dt="2024-09-10T22:28:54.967" v="924"/>
          <ac:spMkLst>
            <pc:docMk/>
            <pc:sldMk cId="1817815951" sldId="279"/>
            <ac:spMk id="17" creationId="{CD4547D0-1446-9E68-BF6C-C65E11C6D3A1}"/>
          </ac:spMkLst>
        </pc:spChg>
        <pc:spChg chg="add mod">
          <ac:chgData name="Prince, Nicholas E" userId="abae7ebb-db2b-4594-a9f1-8af10eb0fb4f" providerId="ADAL" clId="{A77F6C3D-1CD0-4456-98F7-EAFD5E840723}" dt="2024-09-10T22:28:55.152" v="925"/>
          <ac:spMkLst>
            <pc:docMk/>
            <pc:sldMk cId="1817815951" sldId="279"/>
            <ac:spMk id="18" creationId="{96A07DE3-D47B-EC93-0F08-BBB4418C2305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28:16.364" v="917" actId="1076"/>
        <pc:sldMkLst>
          <pc:docMk/>
          <pc:sldMk cId="2356822490" sldId="280"/>
        </pc:sldMkLst>
        <pc:spChg chg="add mod ord">
          <ac:chgData name="Prince, Nicholas E" userId="abae7ebb-db2b-4594-a9f1-8af10eb0fb4f" providerId="ADAL" clId="{A77F6C3D-1CD0-4456-98F7-EAFD5E840723}" dt="2024-09-10T22:19:17.829" v="813" actId="167"/>
          <ac:spMkLst>
            <pc:docMk/>
            <pc:sldMk cId="2356822490" sldId="280"/>
            <ac:spMk id="2" creationId="{0DA45B34-C1BD-BD31-5F74-3DA1D7C479E6}"/>
          </ac:spMkLst>
        </pc:spChg>
        <pc:spChg chg="del">
          <ac:chgData name="Prince, Nicholas E" userId="abae7ebb-db2b-4594-a9f1-8af10eb0fb4f" providerId="ADAL" clId="{A77F6C3D-1CD0-4456-98F7-EAFD5E840723}" dt="2024-09-10T22:25:29.176" v="871" actId="478"/>
          <ac:spMkLst>
            <pc:docMk/>
            <pc:sldMk cId="2356822490" sldId="280"/>
            <ac:spMk id="3" creationId="{EFDC1D4F-CB20-A6D6-FABE-9F5CC867E6E1}"/>
          </ac:spMkLst>
        </pc:spChg>
        <pc:spChg chg="del">
          <ac:chgData name="Prince, Nicholas E" userId="abae7ebb-db2b-4594-a9f1-8af10eb0fb4f" providerId="ADAL" clId="{A77F6C3D-1CD0-4456-98F7-EAFD5E840723}" dt="2024-09-10T22:18:45.591" v="799" actId="478"/>
          <ac:spMkLst>
            <pc:docMk/>
            <pc:sldMk cId="2356822490" sldId="280"/>
            <ac:spMk id="4" creationId="{245FB554-F621-CF80-C8CD-2E0B1A449E79}"/>
          </ac:spMkLst>
        </pc:spChg>
        <pc:spChg chg="del">
          <ac:chgData name="Prince, Nicholas E" userId="abae7ebb-db2b-4594-a9f1-8af10eb0fb4f" providerId="ADAL" clId="{A77F6C3D-1CD0-4456-98F7-EAFD5E840723}" dt="2024-09-10T22:25:36.698" v="874" actId="478"/>
          <ac:spMkLst>
            <pc:docMk/>
            <pc:sldMk cId="2356822490" sldId="280"/>
            <ac:spMk id="6" creationId="{C455452D-BD4C-179E-7D91-2F568A3CC9D2}"/>
          </ac:spMkLst>
        </pc:spChg>
        <pc:spChg chg="mod">
          <ac:chgData name="Prince, Nicholas E" userId="abae7ebb-db2b-4594-a9f1-8af10eb0fb4f" providerId="ADAL" clId="{A77F6C3D-1CD0-4456-98F7-EAFD5E840723}" dt="2024-09-10T22:20:10.240" v="819" actId="1076"/>
          <ac:spMkLst>
            <pc:docMk/>
            <pc:sldMk cId="2356822490" sldId="280"/>
            <ac:spMk id="7" creationId="{1A973B6D-A31C-3409-0809-1362C4A8BAC5}"/>
          </ac:spMkLst>
        </pc:spChg>
        <pc:spChg chg="mod">
          <ac:chgData name="Prince, Nicholas E" userId="abae7ebb-db2b-4594-a9f1-8af10eb0fb4f" providerId="ADAL" clId="{A77F6C3D-1CD0-4456-98F7-EAFD5E840723}" dt="2024-09-10T22:21:24.448" v="834" actId="1076"/>
          <ac:spMkLst>
            <pc:docMk/>
            <pc:sldMk cId="2356822490" sldId="280"/>
            <ac:spMk id="8" creationId="{7FA78745-9F33-3302-1322-6641AA6A4ABF}"/>
          </ac:spMkLst>
        </pc:spChg>
        <pc:spChg chg="add del mod">
          <ac:chgData name="Prince, Nicholas E" userId="abae7ebb-db2b-4594-a9f1-8af10eb0fb4f" providerId="ADAL" clId="{A77F6C3D-1CD0-4456-98F7-EAFD5E840723}" dt="2024-09-10T22:24:47.853" v="863" actId="1076"/>
          <ac:spMkLst>
            <pc:docMk/>
            <pc:sldMk cId="2356822490" sldId="280"/>
            <ac:spMk id="9" creationId="{A971E89A-71E9-1E15-8A77-508790892B0B}"/>
          </ac:spMkLst>
        </pc:spChg>
        <pc:spChg chg="del">
          <ac:chgData name="Prince, Nicholas E" userId="abae7ebb-db2b-4594-a9f1-8af10eb0fb4f" providerId="ADAL" clId="{A77F6C3D-1CD0-4456-98F7-EAFD5E840723}" dt="2024-09-10T22:25:30.715" v="872" actId="478"/>
          <ac:spMkLst>
            <pc:docMk/>
            <pc:sldMk cId="2356822490" sldId="280"/>
            <ac:spMk id="10" creationId="{8C52291B-B605-1E50-5FB3-24354BA165AE}"/>
          </ac:spMkLst>
        </pc:spChg>
        <pc:spChg chg="del">
          <ac:chgData name="Prince, Nicholas E" userId="abae7ebb-db2b-4594-a9f1-8af10eb0fb4f" providerId="ADAL" clId="{A77F6C3D-1CD0-4456-98F7-EAFD5E840723}" dt="2024-09-10T22:24:50.992" v="864" actId="478"/>
          <ac:spMkLst>
            <pc:docMk/>
            <pc:sldMk cId="2356822490" sldId="280"/>
            <ac:spMk id="11" creationId="{A28727E1-0574-6B41-992E-156CFC9AF43B}"/>
          </ac:spMkLst>
        </pc:spChg>
        <pc:spChg chg="del">
          <ac:chgData name="Prince, Nicholas E" userId="abae7ebb-db2b-4594-a9f1-8af10eb0fb4f" providerId="ADAL" clId="{A77F6C3D-1CD0-4456-98F7-EAFD5E840723}" dt="2024-09-10T22:24:45.666" v="862" actId="478"/>
          <ac:spMkLst>
            <pc:docMk/>
            <pc:sldMk cId="2356822490" sldId="280"/>
            <ac:spMk id="12" creationId="{2BDAFF51-338E-9288-9862-5E97DDD698F7}"/>
          </ac:spMkLst>
        </pc:spChg>
        <pc:spChg chg="add del mod">
          <ac:chgData name="Prince, Nicholas E" userId="abae7ebb-db2b-4594-a9f1-8af10eb0fb4f" providerId="ADAL" clId="{A77F6C3D-1CD0-4456-98F7-EAFD5E840723}" dt="2024-09-10T22:25:34.205" v="873" actId="478"/>
          <ac:spMkLst>
            <pc:docMk/>
            <pc:sldMk cId="2356822490" sldId="280"/>
            <ac:spMk id="13" creationId="{86F1B94D-3318-A111-1F60-4A69F7674B9A}"/>
          </ac:spMkLst>
        </pc:spChg>
        <pc:spChg chg="add mod">
          <ac:chgData name="Prince, Nicholas E" userId="abae7ebb-db2b-4594-a9f1-8af10eb0fb4f" providerId="ADAL" clId="{A77F6C3D-1CD0-4456-98F7-EAFD5E840723}" dt="2024-09-10T22:27:33.727" v="911" actId="1076"/>
          <ac:spMkLst>
            <pc:docMk/>
            <pc:sldMk cId="2356822490" sldId="280"/>
            <ac:spMk id="14" creationId="{E0B2B45F-590B-A62A-28B0-07DB0CBC6017}"/>
          </ac:spMkLst>
        </pc:spChg>
        <pc:spChg chg="add mod">
          <ac:chgData name="Prince, Nicholas E" userId="abae7ebb-db2b-4594-a9f1-8af10eb0fb4f" providerId="ADAL" clId="{A77F6C3D-1CD0-4456-98F7-EAFD5E840723}" dt="2024-09-10T22:28:16.364" v="917" actId="1076"/>
          <ac:spMkLst>
            <pc:docMk/>
            <pc:sldMk cId="2356822490" sldId="280"/>
            <ac:spMk id="15" creationId="{CECCE098-97B2-335C-D7C7-9BD7C3BF95D6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36:45.344" v="972" actId="1076"/>
        <pc:sldMkLst>
          <pc:docMk/>
          <pc:sldMk cId="135674646" sldId="283"/>
        </pc:sldMkLst>
        <pc:spChg chg="add mod ord">
          <ac:chgData name="Prince, Nicholas E" userId="abae7ebb-db2b-4594-a9f1-8af10eb0fb4f" providerId="ADAL" clId="{A77F6C3D-1CD0-4456-98F7-EAFD5E840723}" dt="2024-09-10T22:31:58.544" v="942" actId="167"/>
          <ac:spMkLst>
            <pc:docMk/>
            <pc:sldMk cId="135674646" sldId="283"/>
            <ac:spMk id="2" creationId="{86B166F2-3772-0D7C-486B-1A1448AABBBC}"/>
          </ac:spMkLst>
        </pc:spChg>
        <pc:spChg chg="del">
          <ac:chgData name="Prince, Nicholas E" userId="abae7ebb-db2b-4594-a9f1-8af10eb0fb4f" providerId="ADAL" clId="{A77F6C3D-1CD0-4456-98F7-EAFD5E840723}" dt="2024-09-10T22:31:29.124" v="936" actId="478"/>
          <ac:spMkLst>
            <pc:docMk/>
            <pc:sldMk cId="135674646" sldId="283"/>
            <ac:spMk id="3" creationId="{BEFD2FC3-019E-5855-D0F7-AED6B6B50321}"/>
          </ac:spMkLst>
        </pc:spChg>
        <pc:spChg chg="del">
          <ac:chgData name="Prince, Nicholas E" userId="abae7ebb-db2b-4594-a9f1-8af10eb0fb4f" providerId="ADAL" clId="{A77F6C3D-1CD0-4456-98F7-EAFD5E840723}" dt="2024-09-10T22:34:06.329" v="952" actId="478"/>
          <ac:spMkLst>
            <pc:docMk/>
            <pc:sldMk cId="135674646" sldId="283"/>
            <ac:spMk id="4" creationId="{3ACED190-6DFE-69B7-EE70-5869AB22157C}"/>
          </ac:spMkLst>
        </pc:spChg>
        <pc:spChg chg="del">
          <ac:chgData name="Prince, Nicholas E" userId="abae7ebb-db2b-4594-a9f1-8af10eb0fb4f" providerId="ADAL" clId="{A77F6C3D-1CD0-4456-98F7-EAFD5E840723}" dt="2024-09-10T22:26:32.317" v="900" actId="478"/>
          <ac:spMkLst>
            <pc:docMk/>
            <pc:sldMk cId="135674646" sldId="283"/>
            <ac:spMk id="6" creationId="{D334F1AC-D60E-C358-7956-D450894BD99B}"/>
          </ac:spMkLst>
        </pc:spChg>
        <pc:spChg chg="del">
          <ac:chgData name="Prince, Nicholas E" userId="abae7ebb-db2b-4594-a9f1-8af10eb0fb4f" providerId="ADAL" clId="{A77F6C3D-1CD0-4456-98F7-EAFD5E840723}" dt="2024-09-10T22:26:35.219" v="901" actId="478"/>
          <ac:spMkLst>
            <pc:docMk/>
            <pc:sldMk cId="135674646" sldId="283"/>
            <ac:spMk id="7" creationId="{6C0989F6-9DC3-BA7C-3903-A4B79178977A}"/>
          </ac:spMkLst>
        </pc:spChg>
        <pc:spChg chg="add mod">
          <ac:chgData name="Prince, Nicholas E" userId="abae7ebb-db2b-4594-a9f1-8af10eb0fb4f" providerId="ADAL" clId="{A77F6C3D-1CD0-4456-98F7-EAFD5E840723}" dt="2024-09-10T22:34:20.505" v="956"/>
          <ac:spMkLst>
            <pc:docMk/>
            <pc:sldMk cId="135674646" sldId="283"/>
            <ac:spMk id="8" creationId="{13D6CC42-0F74-384A-E8B8-FA415DBE01E7}"/>
          </ac:spMkLst>
        </pc:spChg>
        <pc:spChg chg="del">
          <ac:chgData name="Prince, Nicholas E" userId="abae7ebb-db2b-4594-a9f1-8af10eb0fb4f" providerId="ADAL" clId="{A77F6C3D-1CD0-4456-98F7-EAFD5E840723}" dt="2024-09-10T22:26:29.983" v="898" actId="478"/>
          <ac:spMkLst>
            <pc:docMk/>
            <pc:sldMk cId="135674646" sldId="283"/>
            <ac:spMk id="9" creationId="{DA538300-3908-4063-2AE6-3203D6DE8F3B}"/>
          </ac:spMkLst>
        </pc:spChg>
        <pc:spChg chg="mod">
          <ac:chgData name="Prince, Nicholas E" userId="abae7ebb-db2b-4594-a9f1-8af10eb0fb4f" providerId="ADAL" clId="{A77F6C3D-1CD0-4456-98F7-EAFD5E840723}" dt="2024-09-10T22:32:37.186" v="948" actId="1076"/>
          <ac:spMkLst>
            <pc:docMk/>
            <pc:sldMk cId="135674646" sldId="283"/>
            <ac:spMk id="10" creationId="{E67EAB86-4685-1114-77A8-A36CB92B8248}"/>
          </ac:spMkLst>
        </pc:spChg>
        <pc:spChg chg="add mod">
          <ac:chgData name="Prince, Nicholas E" userId="abae7ebb-db2b-4594-a9f1-8af10eb0fb4f" providerId="ADAL" clId="{A77F6C3D-1CD0-4456-98F7-EAFD5E840723}" dt="2024-09-10T22:36:14.295" v="966" actId="1076"/>
          <ac:spMkLst>
            <pc:docMk/>
            <pc:sldMk cId="135674646" sldId="283"/>
            <ac:spMk id="11" creationId="{C57CCAA5-088A-5FDA-46F9-8293F0B3CE20}"/>
          </ac:spMkLst>
        </pc:spChg>
        <pc:spChg chg="add mod">
          <ac:chgData name="Prince, Nicholas E" userId="abae7ebb-db2b-4594-a9f1-8af10eb0fb4f" providerId="ADAL" clId="{A77F6C3D-1CD0-4456-98F7-EAFD5E840723}" dt="2024-09-10T22:36:45.344" v="972" actId="1076"/>
          <ac:spMkLst>
            <pc:docMk/>
            <pc:sldMk cId="135674646" sldId="283"/>
            <ac:spMk id="12" creationId="{9EEE0350-B80F-8AF6-938C-876C1A175668}"/>
          </ac:spMkLst>
        </pc:spChg>
        <pc:spChg chg="del">
          <ac:chgData name="Prince, Nicholas E" userId="abae7ebb-db2b-4594-a9f1-8af10eb0fb4f" providerId="ADAL" clId="{A77F6C3D-1CD0-4456-98F7-EAFD5E840723}" dt="2024-09-10T22:26:31.202" v="899" actId="478"/>
          <ac:spMkLst>
            <pc:docMk/>
            <pc:sldMk cId="135674646" sldId="283"/>
            <ac:spMk id="13" creationId="{9ECA6BBB-8B75-B203-E55B-292B33E4203D}"/>
          </ac:spMkLst>
        </pc:spChg>
        <pc:spChg chg="del">
          <ac:chgData name="Prince, Nicholas E" userId="abae7ebb-db2b-4594-a9f1-8af10eb0fb4f" providerId="ADAL" clId="{A77F6C3D-1CD0-4456-98F7-EAFD5E840723}" dt="2024-09-10T22:26:36.302" v="902" actId="478"/>
          <ac:spMkLst>
            <pc:docMk/>
            <pc:sldMk cId="135674646" sldId="283"/>
            <ac:spMk id="44" creationId="{A7B08D55-35E2-AFD0-3FDE-E01D4CEE97F0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29:10.453" v="927" actId="1076"/>
        <pc:sldMkLst>
          <pc:docMk/>
          <pc:sldMk cId="2333033599" sldId="284"/>
        </pc:sldMkLst>
        <pc:spChg chg="add mod ord">
          <ac:chgData name="Prince, Nicholas E" userId="abae7ebb-db2b-4594-a9f1-8af10eb0fb4f" providerId="ADAL" clId="{A77F6C3D-1CD0-4456-98F7-EAFD5E840723}" dt="2024-09-10T22:19:29.899" v="816" actId="167"/>
          <ac:spMkLst>
            <pc:docMk/>
            <pc:sldMk cId="2333033599" sldId="284"/>
            <ac:spMk id="2" creationId="{F725491B-B8DB-D04C-53A7-FB90613B569C}"/>
          </ac:spMkLst>
        </pc:spChg>
        <pc:spChg chg="del">
          <ac:chgData name="Prince, Nicholas E" userId="abae7ebb-db2b-4594-a9f1-8af10eb0fb4f" providerId="ADAL" clId="{A77F6C3D-1CD0-4456-98F7-EAFD5E840723}" dt="2024-09-10T22:26:04.486" v="887" actId="478"/>
          <ac:spMkLst>
            <pc:docMk/>
            <pc:sldMk cId="2333033599" sldId="284"/>
            <ac:spMk id="3" creationId="{620C619B-1D40-466D-EADC-64D33D1C557F}"/>
          </ac:spMkLst>
        </pc:spChg>
        <pc:spChg chg="del">
          <ac:chgData name="Prince, Nicholas E" userId="abae7ebb-db2b-4594-a9f1-8af10eb0fb4f" providerId="ADAL" clId="{A77F6C3D-1CD0-4456-98F7-EAFD5E840723}" dt="2024-09-10T22:18:51.090" v="802" actId="478"/>
          <ac:spMkLst>
            <pc:docMk/>
            <pc:sldMk cId="2333033599" sldId="284"/>
            <ac:spMk id="4" creationId="{E2DE6BF9-623D-719D-7219-7EA16C0BB5B0}"/>
          </ac:spMkLst>
        </pc:spChg>
        <pc:spChg chg="mod">
          <ac:chgData name="Prince, Nicholas E" userId="abae7ebb-db2b-4594-a9f1-8af10eb0fb4f" providerId="ADAL" clId="{A77F6C3D-1CD0-4456-98F7-EAFD5E840723}" dt="2024-09-10T22:21:54.771" v="840" actId="1076"/>
          <ac:spMkLst>
            <pc:docMk/>
            <pc:sldMk cId="2333033599" sldId="284"/>
            <ac:spMk id="6" creationId="{C455452D-BD4C-179E-7D91-2F568A3CC9D2}"/>
          </ac:spMkLst>
        </pc:spChg>
        <pc:spChg chg="del">
          <ac:chgData name="Prince, Nicholas E" userId="abae7ebb-db2b-4594-a9f1-8af10eb0fb4f" providerId="ADAL" clId="{A77F6C3D-1CD0-4456-98F7-EAFD5E840723}" dt="2024-09-10T22:20:23.054" v="822" actId="478"/>
          <ac:spMkLst>
            <pc:docMk/>
            <pc:sldMk cId="2333033599" sldId="284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2:26:05.694" v="888" actId="478"/>
          <ac:spMkLst>
            <pc:docMk/>
            <pc:sldMk cId="2333033599" sldId="284"/>
            <ac:spMk id="8" creationId="{9CEE9AF0-8084-9B3F-C901-03C289DC3980}"/>
          </ac:spMkLst>
        </pc:spChg>
        <pc:spChg chg="add mod">
          <ac:chgData name="Prince, Nicholas E" userId="abae7ebb-db2b-4594-a9f1-8af10eb0fb4f" providerId="ADAL" clId="{A77F6C3D-1CD0-4456-98F7-EAFD5E840723}" dt="2024-09-10T22:20:33.070" v="826"/>
          <ac:spMkLst>
            <pc:docMk/>
            <pc:sldMk cId="2333033599" sldId="284"/>
            <ac:spMk id="9" creationId="{29C2F52E-B3E8-1107-9755-81253C8F3A4C}"/>
          </ac:spMkLst>
        </pc:spChg>
        <pc:spChg chg="del">
          <ac:chgData name="Prince, Nicholas E" userId="abae7ebb-db2b-4594-a9f1-8af10eb0fb4f" providerId="ADAL" clId="{A77F6C3D-1CD0-4456-98F7-EAFD5E840723}" dt="2024-09-10T22:26:00.963" v="885" actId="478"/>
          <ac:spMkLst>
            <pc:docMk/>
            <pc:sldMk cId="2333033599" sldId="284"/>
            <ac:spMk id="10" creationId="{61EB72A4-96DA-B181-361E-1C6BD84E1F54}"/>
          </ac:spMkLst>
        </pc:spChg>
        <pc:spChg chg="add del mod">
          <ac:chgData name="Prince, Nicholas E" userId="abae7ebb-db2b-4594-a9f1-8af10eb0fb4f" providerId="ADAL" clId="{A77F6C3D-1CD0-4456-98F7-EAFD5E840723}" dt="2024-09-10T22:25:59.780" v="884" actId="478"/>
          <ac:spMkLst>
            <pc:docMk/>
            <pc:sldMk cId="2333033599" sldId="284"/>
            <ac:spMk id="11" creationId="{6972917C-C757-EAF4-18A0-8C2867F22BA2}"/>
          </ac:spMkLst>
        </pc:spChg>
        <pc:spChg chg="add mod">
          <ac:chgData name="Prince, Nicholas E" userId="abae7ebb-db2b-4594-a9f1-8af10eb0fb4f" providerId="ADAL" clId="{A77F6C3D-1CD0-4456-98F7-EAFD5E840723}" dt="2024-09-10T22:26:49.115" v="904" actId="1076"/>
          <ac:spMkLst>
            <pc:docMk/>
            <pc:sldMk cId="2333033599" sldId="284"/>
            <ac:spMk id="12" creationId="{E92995E1-99FD-7338-C2E6-3A882C61F833}"/>
          </ac:spMkLst>
        </pc:spChg>
        <pc:spChg chg="add mod">
          <ac:chgData name="Prince, Nicholas E" userId="abae7ebb-db2b-4594-a9f1-8af10eb0fb4f" providerId="ADAL" clId="{A77F6C3D-1CD0-4456-98F7-EAFD5E840723}" dt="2024-09-10T22:29:10.453" v="927" actId="1076"/>
          <ac:spMkLst>
            <pc:docMk/>
            <pc:sldMk cId="2333033599" sldId="284"/>
            <ac:spMk id="13" creationId="{79BC99F5-71CA-F67A-4114-14423E599F4A}"/>
          </ac:spMkLst>
        </pc:spChg>
        <pc:spChg chg="del">
          <ac:chgData name="Prince, Nicholas E" userId="abae7ebb-db2b-4594-a9f1-8af10eb0fb4f" providerId="ADAL" clId="{A77F6C3D-1CD0-4456-98F7-EAFD5E840723}" dt="2024-09-10T22:26:02.110" v="886" actId="478"/>
          <ac:spMkLst>
            <pc:docMk/>
            <pc:sldMk cId="2333033599" sldId="284"/>
            <ac:spMk id="44" creationId="{A4AF6950-EA60-D990-E45D-DAC4B4AB7EC5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35:25.885" v="959" actId="1076"/>
        <pc:sldMkLst>
          <pc:docMk/>
          <pc:sldMk cId="1306492806" sldId="285"/>
        </pc:sldMkLst>
        <pc:spChg chg="del">
          <ac:chgData name="Prince, Nicholas E" userId="abae7ebb-db2b-4594-a9f1-8af10eb0fb4f" providerId="ADAL" clId="{A77F6C3D-1CD0-4456-98F7-EAFD5E840723}" dt="2024-09-10T22:26:15.908" v="892" actId="478"/>
          <ac:spMkLst>
            <pc:docMk/>
            <pc:sldMk cId="1306492806" sldId="285"/>
            <ac:spMk id="3" creationId="{06372C84-1D6A-9A5A-D360-A07B584D0160}"/>
          </ac:spMkLst>
        </pc:spChg>
        <pc:spChg chg="del">
          <ac:chgData name="Prince, Nicholas E" userId="abae7ebb-db2b-4594-a9f1-8af10eb0fb4f" providerId="ADAL" clId="{A77F6C3D-1CD0-4456-98F7-EAFD5E840723}" dt="2024-09-10T22:20:26.081" v="823" actId="478"/>
          <ac:spMkLst>
            <pc:docMk/>
            <pc:sldMk cId="1306492806" sldId="285"/>
            <ac:spMk id="4" creationId="{F46BED40-994B-D78F-9832-A8E1C66420BD}"/>
          </ac:spMkLst>
        </pc:spChg>
        <pc:spChg chg="add mod ord">
          <ac:chgData name="Prince, Nicholas E" userId="abae7ebb-db2b-4594-a9f1-8af10eb0fb4f" providerId="ADAL" clId="{A77F6C3D-1CD0-4456-98F7-EAFD5E840723}" dt="2024-09-10T22:19:32.900" v="817" actId="167"/>
          <ac:spMkLst>
            <pc:docMk/>
            <pc:sldMk cId="1306492806" sldId="285"/>
            <ac:spMk id="5" creationId="{170C4D28-42D1-AB54-4D11-A5B668877898}"/>
          </ac:spMkLst>
        </pc:spChg>
        <pc:spChg chg="del">
          <ac:chgData name="Prince, Nicholas E" userId="abae7ebb-db2b-4594-a9f1-8af10eb0fb4f" providerId="ADAL" clId="{A77F6C3D-1CD0-4456-98F7-EAFD5E840723}" dt="2024-09-10T22:26:17.076" v="893" actId="478"/>
          <ac:spMkLst>
            <pc:docMk/>
            <pc:sldMk cId="1306492806" sldId="285"/>
            <ac:spMk id="6" creationId="{F4192EC4-DA61-1F9A-1B2C-3A55513F1477}"/>
          </ac:spMkLst>
        </pc:spChg>
        <pc:spChg chg="del">
          <ac:chgData name="Prince, Nicholas E" userId="abae7ebb-db2b-4594-a9f1-8af10eb0fb4f" providerId="ADAL" clId="{A77F6C3D-1CD0-4456-98F7-EAFD5E840723}" dt="2024-09-10T22:26:11.330" v="890" actId="478"/>
          <ac:spMkLst>
            <pc:docMk/>
            <pc:sldMk cId="1306492806" sldId="285"/>
            <ac:spMk id="7" creationId="{04B484A8-1305-9745-B28C-45140F8552A1}"/>
          </ac:spMkLst>
        </pc:spChg>
        <pc:spChg chg="del">
          <ac:chgData name="Prince, Nicholas E" userId="abae7ebb-db2b-4594-a9f1-8af10eb0fb4f" providerId="ADAL" clId="{A77F6C3D-1CD0-4456-98F7-EAFD5E840723}" dt="2024-09-10T22:26:14.319" v="891" actId="478"/>
          <ac:spMkLst>
            <pc:docMk/>
            <pc:sldMk cId="1306492806" sldId="285"/>
            <ac:spMk id="8" creationId="{01137EDB-A85B-7B9F-B514-1526DE9C70D7}"/>
          </ac:spMkLst>
        </pc:spChg>
        <pc:spChg chg="add mod">
          <ac:chgData name="Prince, Nicholas E" userId="abae7ebb-db2b-4594-a9f1-8af10eb0fb4f" providerId="ADAL" clId="{A77F6C3D-1CD0-4456-98F7-EAFD5E840723}" dt="2024-09-10T22:20:33.753" v="827"/>
          <ac:spMkLst>
            <pc:docMk/>
            <pc:sldMk cId="1306492806" sldId="285"/>
            <ac:spMk id="9" creationId="{72A4C3D1-B4CC-CA85-F21D-9A62F0B92D02}"/>
          </ac:spMkLst>
        </pc:spChg>
        <pc:spChg chg="mod">
          <ac:chgData name="Prince, Nicholas E" userId="abae7ebb-db2b-4594-a9f1-8af10eb0fb4f" providerId="ADAL" clId="{A77F6C3D-1CD0-4456-98F7-EAFD5E840723}" dt="2024-09-10T22:22:01.441" v="841" actId="1076"/>
          <ac:spMkLst>
            <pc:docMk/>
            <pc:sldMk cId="1306492806" sldId="285"/>
            <ac:spMk id="10" creationId="{8D995BD0-2DDB-0606-8E9F-7B3A817AE8D8}"/>
          </ac:spMkLst>
        </pc:spChg>
        <pc:spChg chg="del">
          <ac:chgData name="Prince, Nicholas E" userId="abae7ebb-db2b-4594-a9f1-8af10eb0fb4f" providerId="ADAL" clId="{A77F6C3D-1CD0-4456-98F7-EAFD5E840723}" dt="2024-09-10T22:26:10.083" v="889" actId="478"/>
          <ac:spMkLst>
            <pc:docMk/>
            <pc:sldMk cId="1306492806" sldId="285"/>
            <ac:spMk id="11" creationId="{0E45E5FD-8174-88F4-47D9-CBC1F8EA358F}"/>
          </ac:spMkLst>
        </pc:spChg>
        <pc:spChg chg="add mod">
          <ac:chgData name="Prince, Nicholas E" userId="abae7ebb-db2b-4594-a9f1-8af10eb0fb4f" providerId="ADAL" clId="{A77F6C3D-1CD0-4456-98F7-EAFD5E840723}" dt="2024-09-10T22:29:18.622" v="929" actId="1076"/>
          <ac:spMkLst>
            <pc:docMk/>
            <pc:sldMk cId="1306492806" sldId="285"/>
            <ac:spMk id="12" creationId="{C4B7D0F9-FA4F-F54B-5F1B-44DE190EB2FF}"/>
          </ac:spMkLst>
        </pc:spChg>
        <pc:spChg chg="add mod">
          <ac:chgData name="Prince, Nicholas E" userId="abae7ebb-db2b-4594-a9f1-8af10eb0fb4f" providerId="ADAL" clId="{A77F6C3D-1CD0-4456-98F7-EAFD5E840723}" dt="2024-09-10T22:30:15.393" v="934" actId="1076"/>
          <ac:spMkLst>
            <pc:docMk/>
            <pc:sldMk cId="1306492806" sldId="285"/>
            <ac:spMk id="13" creationId="{759A999A-F15B-3B0B-11B4-170A0B083438}"/>
          </ac:spMkLst>
        </pc:spChg>
        <pc:spChg chg="add mod">
          <ac:chgData name="Prince, Nicholas E" userId="abae7ebb-db2b-4594-a9f1-8af10eb0fb4f" providerId="ADAL" clId="{A77F6C3D-1CD0-4456-98F7-EAFD5E840723}" dt="2024-09-10T22:35:25.885" v="959" actId="1076"/>
          <ac:spMkLst>
            <pc:docMk/>
            <pc:sldMk cId="1306492806" sldId="285"/>
            <ac:spMk id="14" creationId="{C01C2771-B96A-D743-4B8F-C86BAF2E0554}"/>
          </ac:spMkLst>
        </pc:spChg>
        <pc:spChg chg="del">
          <ac:chgData name="Prince, Nicholas E" userId="abae7ebb-db2b-4594-a9f1-8af10eb0fb4f" providerId="ADAL" clId="{A77F6C3D-1CD0-4456-98F7-EAFD5E840723}" dt="2024-09-10T22:18:53.681" v="803" actId="478"/>
          <ac:spMkLst>
            <pc:docMk/>
            <pc:sldMk cId="1306492806" sldId="285"/>
            <ac:spMk id="50" creationId="{70BBD276-2AEE-CEF3-D62A-9782629262DE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49:47.245" v="650" actId="1076"/>
        <pc:sldMkLst>
          <pc:docMk/>
          <pc:sldMk cId="2036366534" sldId="286"/>
        </pc:sldMkLst>
        <pc:spChg chg="add mod ord">
          <ac:chgData name="Prince, Nicholas E" userId="abae7ebb-db2b-4594-a9f1-8af10eb0fb4f" providerId="ADAL" clId="{A77F6C3D-1CD0-4456-98F7-EAFD5E840723}" dt="2024-09-10T21:18:59.523" v="432" actId="167"/>
          <ac:spMkLst>
            <pc:docMk/>
            <pc:sldMk cId="2036366534" sldId="286"/>
            <ac:spMk id="2" creationId="{BD3FB50A-25E6-E36B-F1BB-12A78999FB63}"/>
          </ac:spMkLst>
        </pc:spChg>
        <pc:spChg chg="del">
          <ac:chgData name="Prince, Nicholas E" userId="abae7ebb-db2b-4594-a9f1-8af10eb0fb4f" providerId="ADAL" clId="{A77F6C3D-1CD0-4456-98F7-EAFD5E840723}" dt="2024-09-10T21:28:07.551" v="571" actId="478"/>
          <ac:spMkLst>
            <pc:docMk/>
            <pc:sldMk cId="2036366534" sldId="286"/>
            <ac:spMk id="3" creationId="{A428531F-14C4-C031-2E3D-6A1F10D7FA1D}"/>
          </ac:spMkLst>
        </pc:spChg>
        <pc:spChg chg="add del mod">
          <ac:chgData name="Prince, Nicholas E" userId="abae7ebb-db2b-4594-a9f1-8af10eb0fb4f" providerId="ADAL" clId="{A77F6C3D-1CD0-4456-98F7-EAFD5E840723}" dt="2024-09-10T21:46:27.824" v="613" actId="21"/>
          <ac:spMkLst>
            <pc:docMk/>
            <pc:sldMk cId="2036366534" sldId="286"/>
            <ac:spMk id="4" creationId="{BD6BDE99-7177-9CFA-4A99-0D28DE93A935}"/>
          </ac:spMkLst>
        </pc:spChg>
        <pc:spChg chg="del">
          <ac:chgData name="Prince, Nicholas E" userId="abae7ebb-db2b-4594-a9f1-8af10eb0fb4f" providerId="ADAL" clId="{A77F6C3D-1CD0-4456-98F7-EAFD5E840723}" dt="2024-09-10T21:18:01.432" v="407" actId="478"/>
          <ac:spMkLst>
            <pc:docMk/>
            <pc:sldMk cId="2036366534" sldId="286"/>
            <ac:spMk id="5" creationId="{584323D1-555F-D448-8C0B-AEC899A2DC8F}"/>
          </ac:spMkLst>
        </pc:spChg>
        <pc:spChg chg="add mod">
          <ac:chgData name="Prince, Nicholas E" userId="abae7ebb-db2b-4594-a9f1-8af10eb0fb4f" providerId="ADAL" clId="{A77F6C3D-1CD0-4456-98F7-EAFD5E840723}" dt="2024-09-10T21:20:24.778" v="455"/>
          <ac:spMkLst>
            <pc:docMk/>
            <pc:sldMk cId="2036366534" sldId="286"/>
            <ac:spMk id="6" creationId="{D17EAF14-41E7-B6EA-29A0-8F1BECAF8AC0}"/>
          </ac:spMkLst>
        </pc:spChg>
        <pc:spChg chg="del">
          <ac:chgData name="Prince, Nicholas E" userId="abae7ebb-db2b-4594-a9f1-8af10eb0fb4f" providerId="ADAL" clId="{A77F6C3D-1CD0-4456-98F7-EAFD5E840723}" dt="2024-09-10T21:20:24.547" v="454" actId="478"/>
          <ac:spMkLst>
            <pc:docMk/>
            <pc:sldMk cId="2036366534" sldId="286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8:09.969" v="572" actId="478"/>
          <ac:spMkLst>
            <pc:docMk/>
            <pc:sldMk cId="2036366534" sldId="286"/>
            <ac:spMk id="8" creationId="{20C81071-E91F-D3F2-FBE6-42A83BA990BC}"/>
          </ac:spMkLst>
        </pc:spChg>
        <pc:spChg chg="add mod">
          <ac:chgData name="Prince, Nicholas E" userId="abae7ebb-db2b-4594-a9f1-8af10eb0fb4f" providerId="ADAL" clId="{A77F6C3D-1CD0-4456-98F7-EAFD5E840723}" dt="2024-09-10T21:45:58.267" v="611" actId="1076"/>
          <ac:spMkLst>
            <pc:docMk/>
            <pc:sldMk cId="2036366534" sldId="286"/>
            <ac:spMk id="9" creationId="{5095389C-3513-A79B-89C5-FF6C179569B9}"/>
          </ac:spMkLst>
        </pc:spChg>
        <pc:spChg chg="del">
          <ac:chgData name="Prince, Nicholas E" userId="abae7ebb-db2b-4594-a9f1-8af10eb0fb4f" providerId="ADAL" clId="{A77F6C3D-1CD0-4456-98F7-EAFD5E840723}" dt="2024-09-10T21:28:06.008" v="570" actId="478"/>
          <ac:spMkLst>
            <pc:docMk/>
            <pc:sldMk cId="2036366534" sldId="286"/>
            <ac:spMk id="10" creationId="{04B3D331-A2FA-8A3D-5EE4-97F535820B62}"/>
          </ac:spMkLst>
        </pc:spChg>
        <pc:spChg chg="add mod">
          <ac:chgData name="Prince, Nicholas E" userId="abae7ebb-db2b-4594-a9f1-8af10eb0fb4f" providerId="ADAL" clId="{A77F6C3D-1CD0-4456-98F7-EAFD5E840723}" dt="2024-09-10T21:49:47.245" v="650" actId="1076"/>
          <ac:spMkLst>
            <pc:docMk/>
            <pc:sldMk cId="2036366534" sldId="286"/>
            <ac:spMk id="11" creationId="{67F77A72-1802-648B-B4D4-837316AE62C4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49:39.066" v="648" actId="1076"/>
        <pc:sldMkLst>
          <pc:docMk/>
          <pc:sldMk cId="504638058" sldId="287"/>
        </pc:sldMkLst>
        <pc:spChg chg="add mod ord">
          <ac:chgData name="Prince, Nicholas E" userId="abae7ebb-db2b-4594-a9f1-8af10eb0fb4f" providerId="ADAL" clId="{A77F6C3D-1CD0-4456-98F7-EAFD5E840723}" dt="2024-09-10T21:18:56.747" v="431" actId="167"/>
          <ac:spMkLst>
            <pc:docMk/>
            <pc:sldMk cId="504638058" sldId="287"/>
            <ac:spMk id="2" creationId="{471AD63A-563E-DFDE-7CEE-2A89095A4773}"/>
          </ac:spMkLst>
        </pc:spChg>
        <pc:spChg chg="del">
          <ac:chgData name="Prince, Nicholas E" userId="abae7ebb-db2b-4594-a9f1-8af10eb0fb4f" providerId="ADAL" clId="{A77F6C3D-1CD0-4456-98F7-EAFD5E840723}" dt="2024-09-10T21:27:21.249" v="569" actId="478"/>
          <ac:spMkLst>
            <pc:docMk/>
            <pc:sldMk cId="504638058" sldId="287"/>
            <ac:spMk id="3" creationId="{A428531F-14C4-C031-2E3D-6A1F10D7FA1D}"/>
          </ac:spMkLst>
        </pc:spChg>
        <pc:spChg chg="del">
          <ac:chgData name="Prince, Nicholas E" userId="abae7ebb-db2b-4594-a9f1-8af10eb0fb4f" providerId="ADAL" clId="{A77F6C3D-1CD0-4456-98F7-EAFD5E840723}" dt="2024-09-10T21:27:18.455" v="568" actId="478"/>
          <ac:spMkLst>
            <pc:docMk/>
            <pc:sldMk cId="504638058" sldId="287"/>
            <ac:spMk id="4" creationId="{BD6BDE99-7177-9CFA-4A99-0D28DE93A935}"/>
          </ac:spMkLst>
        </pc:spChg>
        <pc:spChg chg="mod">
          <ac:chgData name="Prince, Nicholas E" userId="abae7ebb-db2b-4594-a9f1-8af10eb0fb4f" providerId="ADAL" clId="{A77F6C3D-1CD0-4456-98F7-EAFD5E840723}" dt="2024-09-10T21:23:15.228" v="491" actId="1076"/>
          <ac:spMkLst>
            <pc:docMk/>
            <pc:sldMk cId="504638058" sldId="287"/>
            <ac:spMk id="5" creationId="{EACE7537-2E7B-B155-4A64-6E25C894DB08}"/>
          </ac:spMkLst>
        </pc:spChg>
        <pc:spChg chg="del">
          <ac:chgData name="Prince, Nicholas E" userId="abae7ebb-db2b-4594-a9f1-8af10eb0fb4f" providerId="ADAL" clId="{A77F6C3D-1CD0-4456-98F7-EAFD5E840723}" dt="2024-09-10T21:18:07.196" v="411" actId="478"/>
          <ac:spMkLst>
            <pc:docMk/>
            <pc:sldMk cId="504638058" sldId="287"/>
            <ac:spMk id="6" creationId="{25D22746-52CA-7DAA-F0CB-4A5B393CD796}"/>
          </ac:spMkLst>
        </pc:spChg>
        <pc:spChg chg="del">
          <ac:chgData name="Prince, Nicholas E" userId="abae7ebb-db2b-4594-a9f1-8af10eb0fb4f" providerId="ADAL" clId="{A77F6C3D-1CD0-4456-98F7-EAFD5E840723}" dt="2024-09-10T21:20:20.326" v="452" actId="478"/>
          <ac:spMkLst>
            <pc:docMk/>
            <pc:sldMk cId="504638058" sldId="287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7:17.167" v="567" actId="478"/>
          <ac:spMkLst>
            <pc:docMk/>
            <pc:sldMk cId="504638058" sldId="287"/>
            <ac:spMk id="9" creationId="{FBC83B1F-61CC-7575-7250-60949D7D44D8}"/>
          </ac:spMkLst>
        </pc:spChg>
        <pc:spChg chg="add mod">
          <ac:chgData name="Prince, Nicholas E" userId="abae7ebb-db2b-4594-a9f1-8af10eb0fb4f" providerId="ADAL" clId="{A77F6C3D-1CD0-4456-98F7-EAFD5E840723}" dt="2024-09-10T21:20:20.536" v="453"/>
          <ac:spMkLst>
            <pc:docMk/>
            <pc:sldMk cId="504638058" sldId="287"/>
            <ac:spMk id="10" creationId="{970A3D6D-691E-E77C-10F3-0749DF4B3CCB}"/>
          </ac:spMkLst>
        </pc:spChg>
        <pc:spChg chg="add mod">
          <ac:chgData name="Prince, Nicholas E" userId="abae7ebb-db2b-4594-a9f1-8af10eb0fb4f" providerId="ADAL" clId="{A77F6C3D-1CD0-4456-98F7-EAFD5E840723}" dt="2024-09-10T21:46:37.483" v="615" actId="1076"/>
          <ac:spMkLst>
            <pc:docMk/>
            <pc:sldMk cId="504638058" sldId="287"/>
            <ac:spMk id="11" creationId="{314AFC77-52EB-1194-27D1-7209F49F4FE0}"/>
          </ac:spMkLst>
        </pc:spChg>
        <pc:spChg chg="add mod">
          <ac:chgData name="Prince, Nicholas E" userId="abae7ebb-db2b-4594-a9f1-8af10eb0fb4f" providerId="ADAL" clId="{A77F6C3D-1CD0-4456-98F7-EAFD5E840723}" dt="2024-09-10T21:49:39.066" v="648" actId="1076"/>
          <ac:spMkLst>
            <pc:docMk/>
            <pc:sldMk cId="504638058" sldId="287"/>
            <ac:spMk id="12" creationId="{75897BA2-8717-AA50-1832-587F83282308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36:37.735" v="970" actId="1076"/>
        <pc:sldMkLst>
          <pc:docMk/>
          <pc:sldMk cId="2072860015" sldId="288"/>
        </pc:sldMkLst>
        <pc:spChg chg="add mod ord">
          <ac:chgData name="Prince, Nicholas E" userId="abae7ebb-db2b-4594-a9f1-8af10eb0fb4f" providerId="ADAL" clId="{A77F6C3D-1CD0-4456-98F7-EAFD5E840723}" dt="2024-09-10T22:32:01.048" v="943" actId="167"/>
          <ac:spMkLst>
            <pc:docMk/>
            <pc:sldMk cId="2072860015" sldId="288"/>
            <ac:spMk id="2" creationId="{49148092-51EF-4B6D-1F17-06F2B0432B14}"/>
          </ac:spMkLst>
        </pc:spChg>
        <pc:spChg chg="add del mod">
          <ac:chgData name="Prince, Nicholas E" userId="abae7ebb-db2b-4594-a9f1-8af10eb0fb4f" providerId="ADAL" clId="{A77F6C3D-1CD0-4456-98F7-EAFD5E840723}" dt="2024-09-10T22:32:24.684" v="945" actId="113"/>
          <ac:spMkLst>
            <pc:docMk/>
            <pc:sldMk cId="2072860015" sldId="288"/>
            <ac:spMk id="3" creationId="{2B8CFEA4-21AF-EFA9-C288-0CF811BD6726}"/>
          </ac:spMkLst>
        </pc:spChg>
        <pc:spChg chg="del">
          <ac:chgData name="Prince, Nicholas E" userId="abae7ebb-db2b-4594-a9f1-8af10eb0fb4f" providerId="ADAL" clId="{A77F6C3D-1CD0-4456-98F7-EAFD5E840723}" dt="2024-09-10T22:26:26.087" v="896" actId="478"/>
          <ac:spMkLst>
            <pc:docMk/>
            <pc:sldMk cId="2072860015" sldId="288"/>
            <ac:spMk id="4" creationId="{5945D55A-CE71-6F99-B295-D0D151C32FA7}"/>
          </ac:spMkLst>
        </pc:spChg>
        <pc:spChg chg="add del">
          <ac:chgData name="Prince, Nicholas E" userId="abae7ebb-db2b-4594-a9f1-8af10eb0fb4f" providerId="ADAL" clId="{A77F6C3D-1CD0-4456-98F7-EAFD5E840723}" dt="2024-09-10T22:31:27.820" v="935" actId="478"/>
          <ac:spMkLst>
            <pc:docMk/>
            <pc:sldMk cId="2072860015" sldId="288"/>
            <ac:spMk id="5" creationId="{4D65D4A1-A147-56F1-7BB4-1658444ECE7F}"/>
          </ac:spMkLst>
        </pc:spChg>
        <pc:spChg chg="del">
          <ac:chgData name="Prince, Nicholas E" userId="abae7ebb-db2b-4594-a9f1-8af10eb0fb4f" providerId="ADAL" clId="{A77F6C3D-1CD0-4456-98F7-EAFD5E840723}" dt="2024-09-10T22:26:23.534" v="895" actId="478"/>
          <ac:spMkLst>
            <pc:docMk/>
            <pc:sldMk cId="2072860015" sldId="288"/>
            <ac:spMk id="6" creationId="{5D27502E-624A-0044-BB2A-48FEC0C21BC1}"/>
          </ac:spMkLst>
        </pc:spChg>
        <pc:spChg chg="mod">
          <ac:chgData name="Prince, Nicholas E" userId="abae7ebb-db2b-4594-a9f1-8af10eb0fb4f" providerId="ADAL" clId="{A77F6C3D-1CD0-4456-98F7-EAFD5E840723}" dt="2024-09-10T22:30:03.003" v="932" actId="1076"/>
          <ac:spMkLst>
            <pc:docMk/>
            <pc:sldMk cId="2072860015" sldId="288"/>
            <ac:spMk id="7" creationId="{B65FE43D-A2C9-A014-6CA1-8BE7DAFC635B}"/>
          </ac:spMkLst>
        </pc:spChg>
        <pc:spChg chg="add mod">
          <ac:chgData name="Prince, Nicholas E" userId="abae7ebb-db2b-4594-a9f1-8af10eb0fb4f" providerId="ADAL" clId="{A77F6C3D-1CD0-4456-98F7-EAFD5E840723}" dt="2024-09-10T22:36:23.177" v="968" actId="1076"/>
          <ac:spMkLst>
            <pc:docMk/>
            <pc:sldMk cId="2072860015" sldId="288"/>
            <ac:spMk id="9" creationId="{EBBF61D9-78DC-21FF-D48E-F353F60A3C89}"/>
          </ac:spMkLst>
        </pc:spChg>
        <pc:spChg chg="del">
          <ac:chgData name="Prince, Nicholas E" userId="abae7ebb-db2b-4594-a9f1-8af10eb0fb4f" providerId="ADAL" clId="{A77F6C3D-1CD0-4456-98F7-EAFD5E840723}" dt="2024-09-10T22:26:27.274" v="897" actId="478"/>
          <ac:spMkLst>
            <pc:docMk/>
            <pc:sldMk cId="2072860015" sldId="288"/>
            <ac:spMk id="10" creationId="{E67EAB86-4685-1114-77A8-A36CB92B8248}"/>
          </ac:spMkLst>
        </pc:spChg>
        <pc:spChg chg="del">
          <ac:chgData name="Prince, Nicholas E" userId="abae7ebb-db2b-4594-a9f1-8af10eb0fb4f" providerId="ADAL" clId="{A77F6C3D-1CD0-4456-98F7-EAFD5E840723}" dt="2024-09-10T22:26:22.229" v="894" actId="478"/>
          <ac:spMkLst>
            <pc:docMk/>
            <pc:sldMk cId="2072860015" sldId="288"/>
            <ac:spMk id="11" creationId="{FBF3DC3C-308C-90B3-800B-E3195F0E2B2D}"/>
          </ac:spMkLst>
        </pc:spChg>
        <pc:spChg chg="add mod">
          <ac:chgData name="Prince, Nicholas E" userId="abae7ebb-db2b-4594-a9f1-8af10eb0fb4f" providerId="ADAL" clId="{A77F6C3D-1CD0-4456-98F7-EAFD5E840723}" dt="2024-09-10T22:36:37.735" v="970" actId="1076"/>
          <ac:spMkLst>
            <pc:docMk/>
            <pc:sldMk cId="2072860015" sldId="288"/>
            <ac:spMk id="12" creationId="{F4A004F8-4EA4-2749-073A-17882322E41B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46:56.828" v="1101" actId="1076"/>
        <pc:sldMkLst>
          <pc:docMk/>
          <pc:sldMk cId="2719310155" sldId="289"/>
        </pc:sldMkLst>
        <pc:spChg chg="add mod ord">
          <ac:chgData name="Prince, Nicholas E" userId="abae7ebb-db2b-4594-a9f1-8af10eb0fb4f" providerId="ADAL" clId="{A77F6C3D-1CD0-4456-98F7-EAFD5E840723}" dt="2024-09-10T22:31:55.534" v="941" actId="167"/>
          <ac:spMkLst>
            <pc:docMk/>
            <pc:sldMk cId="2719310155" sldId="289"/>
            <ac:spMk id="2" creationId="{CF4ADDAA-234A-1034-D659-5653869F577B}"/>
          </ac:spMkLst>
        </pc:spChg>
        <pc:spChg chg="del">
          <ac:chgData name="Prince, Nicholas E" userId="abae7ebb-db2b-4594-a9f1-8af10eb0fb4f" providerId="ADAL" clId="{A77F6C3D-1CD0-4456-98F7-EAFD5E840723}" dt="2024-09-10T22:35:43.334" v="962" actId="478"/>
          <ac:spMkLst>
            <pc:docMk/>
            <pc:sldMk cId="2719310155" sldId="289"/>
            <ac:spMk id="3" creationId="{F2058A58-9489-C003-8959-9F159B6EA222}"/>
          </ac:spMkLst>
        </pc:spChg>
        <pc:spChg chg="add mod">
          <ac:chgData name="Prince, Nicholas E" userId="abae7ebb-db2b-4594-a9f1-8af10eb0fb4f" providerId="ADAL" clId="{A77F6C3D-1CD0-4456-98F7-EAFD5E840723}" dt="2024-09-10T22:34:21.805" v="957"/>
          <ac:spMkLst>
            <pc:docMk/>
            <pc:sldMk cId="2719310155" sldId="289"/>
            <ac:spMk id="4" creationId="{CCC62AAE-44BD-3707-DA9E-CE28A878DE6A}"/>
          </ac:spMkLst>
        </pc:spChg>
        <pc:spChg chg="del">
          <ac:chgData name="Prince, Nicholas E" userId="abae7ebb-db2b-4594-a9f1-8af10eb0fb4f" providerId="ADAL" clId="{A77F6C3D-1CD0-4456-98F7-EAFD5E840723}" dt="2024-09-10T22:31:30.580" v="937" actId="478"/>
          <ac:spMkLst>
            <pc:docMk/>
            <pc:sldMk cId="2719310155" sldId="289"/>
            <ac:spMk id="5" creationId="{6E978208-8E22-C702-419B-2866553951D4}"/>
          </ac:spMkLst>
        </pc:spChg>
        <pc:spChg chg="mod">
          <ac:chgData name="Prince, Nicholas E" userId="abae7ebb-db2b-4594-a9f1-8af10eb0fb4f" providerId="ADAL" clId="{A77F6C3D-1CD0-4456-98F7-EAFD5E840723}" dt="2024-09-10T22:33:04.820" v="951" actId="1076"/>
          <ac:spMkLst>
            <pc:docMk/>
            <pc:sldMk cId="2719310155" sldId="289"/>
            <ac:spMk id="6" creationId="{5D27502E-624A-0044-BB2A-48FEC0C21BC1}"/>
          </ac:spMkLst>
        </pc:spChg>
        <pc:spChg chg="del">
          <ac:chgData name="Prince, Nicholas E" userId="abae7ebb-db2b-4594-a9f1-8af10eb0fb4f" providerId="ADAL" clId="{A77F6C3D-1CD0-4456-98F7-EAFD5E840723}" dt="2024-09-10T22:34:09.525" v="953" actId="478"/>
          <ac:spMkLst>
            <pc:docMk/>
            <pc:sldMk cId="2719310155" sldId="289"/>
            <ac:spMk id="7" creationId="{5EEAE913-39B0-6D88-71F7-8E6EB53FD3A6}"/>
          </ac:spMkLst>
        </pc:spChg>
        <pc:spChg chg="del">
          <ac:chgData name="Prince, Nicholas E" userId="abae7ebb-db2b-4594-a9f1-8af10eb0fb4f" providerId="ADAL" clId="{A77F6C3D-1CD0-4456-98F7-EAFD5E840723}" dt="2024-09-10T22:35:39.433" v="960" actId="478"/>
          <ac:spMkLst>
            <pc:docMk/>
            <pc:sldMk cId="2719310155" sldId="289"/>
            <ac:spMk id="8" creationId="{785AD1F8-95D7-C143-0399-35B2BBA6A44A}"/>
          </ac:spMkLst>
        </pc:spChg>
        <pc:spChg chg="add mod">
          <ac:chgData name="Prince, Nicholas E" userId="abae7ebb-db2b-4594-a9f1-8af10eb0fb4f" providerId="ADAL" clId="{A77F6C3D-1CD0-4456-98F7-EAFD5E840723}" dt="2024-09-10T22:36:58.566" v="974" actId="1076"/>
          <ac:spMkLst>
            <pc:docMk/>
            <pc:sldMk cId="2719310155" sldId="289"/>
            <ac:spMk id="9" creationId="{03B424C4-FCC4-6BEA-4B6E-F3E7A22F092B}"/>
          </ac:spMkLst>
        </pc:spChg>
        <pc:spChg chg="del">
          <ac:chgData name="Prince, Nicholas E" userId="abae7ebb-db2b-4594-a9f1-8af10eb0fb4f" providerId="ADAL" clId="{A77F6C3D-1CD0-4456-98F7-EAFD5E840723}" dt="2024-09-10T22:35:40.497" v="961" actId="478"/>
          <ac:spMkLst>
            <pc:docMk/>
            <pc:sldMk cId="2719310155" sldId="289"/>
            <ac:spMk id="11" creationId="{47720AA4-4B7D-26ED-79CF-09963A4A6606}"/>
          </ac:spMkLst>
        </pc:spChg>
        <pc:spChg chg="del">
          <ac:chgData name="Prince, Nicholas E" userId="abae7ebb-db2b-4594-a9f1-8af10eb0fb4f" providerId="ADAL" clId="{A77F6C3D-1CD0-4456-98F7-EAFD5E840723}" dt="2024-09-10T22:35:46.609" v="964" actId="478"/>
          <ac:spMkLst>
            <pc:docMk/>
            <pc:sldMk cId="2719310155" sldId="289"/>
            <ac:spMk id="12" creationId="{6318D7DA-8E21-2666-FC3C-4982BB53CACB}"/>
          </ac:spMkLst>
        </pc:spChg>
        <pc:spChg chg="del">
          <ac:chgData name="Prince, Nicholas E" userId="abae7ebb-db2b-4594-a9f1-8af10eb0fb4f" providerId="ADAL" clId="{A77F6C3D-1CD0-4456-98F7-EAFD5E840723}" dt="2024-09-10T22:35:45.254" v="963" actId="478"/>
          <ac:spMkLst>
            <pc:docMk/>
            <pc:sldMk cId="2719310155" sldId="289"/>
            <ac:spMk id="13" creationId="{00CCEF8F-92C1-E94A-715D-49BB5109004A}"/>
          </ac:spMkLst>
        </pc:spChg>
        <pc:spChg chg="add mod">
          <ac:chgData name="Prince, Nicholas E" userId="abae7ebb-db2b-4594-a9f1-8af10eb0fb4f" providerId="ADAL" clId="{A77F6C3D-1CD0-4456-98F7-EAFD5E840723}" dt="2024-09-10T22:45:01.631" v="1079" actId="1076"/>
          <ac:spMkLst>
            <pc:docMk/>
            <pc:sldMk cId="2719310155" sldId="289"/>
            <ac:spMk id="14" creationId="{05145ED9-684F-A672-35D0-21DE5D25B295}"/>
          </ac:spMkLst>
        </pc:spChg>
        <pc:spChg chg="add mod">
          <ac:chgData name="Prince, Nicholas E" userId="abae7ebb-db2b-4594-a9f1-8af10eb0fb4f" providerId="ADAL" clId="{A77F6C3D-1CD0-4456-98F7-EAFD5E840723}" dt="2024-09-10T22:46:56.828" v="1101" actId="1076"/>
          <ac:spMkLst>
            <pc:docMk/>
            <pc:sldMk cId="2719310155" sldId="289"/>
            <ac:spMk id="15" creationId="{EAE0B078-9B66-40A7-5961-0F0040118BA7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45:42.989" v="1089" actId="1076"/>
        <pc:sldMkLst>
          <pc:docMk/>
          <pc:sldMk cId="4004265943" sldId="290"/>
        </pc:sldMkLst>
        <pc:spChg chg="add mod ord">
          <ac:chgData name="Prince, Nicholas E" userId="abae7ebb-db2b-4594-a9f1-8af10eb0fb4f" providerId="ADAL" clId="{A77F6C3D-1CD0-4456-98F7-EAFD5E840723}" dt="2024-09-10T22:38:35.807" v="994" actId="167"/>
          <ac:spMkLst>
            <pc:docMk/>
            <pc:sldMk cId="4004265943" sldId="290"/>
            <ac:spMk id="2" creationId="{3C927C69-1705-7DDC-0B3A-6EC61E7FF14C}"/>
          </ac:spMkLst>
        </pc:spChg>
        <pc:spChg chg="del">
          <ac:chgData name="Prince, Nicholas E" userId="abae7ebb-db2b-4594-a9f1-8af10eb0fb4f" providerId="ADAL" clId="{A77F6C3D-1CD0-4456-98F7-EAFD5E840723}" dt="2024-09-10T22:38:04.080" v="980" actId="478"/>
          <ac:spMkLst>
            <pc:docMk/>
            <pc:sldMk cId="4004265943" sldId="290"/>
            <ac:spMk id="3" creationId="{71839640-0649-29B9-E4E7-D8B7B2AA6002}"/>
          </ac:spMkLst>
        </pc:spChg>
        <pc:spChg chg="del">
          <ac:chgData name="Prince, Nicholas E" userId="abae7ebb-db2b-4594-a9f1-8af10eb0fb4f" providerId="ADAL" clId="{A77F6C3D-1CD0-4456-98F7-EAFD5E840723}" dt="2024-09-10T22:40:14.978" v="1031" actId="478"/>
          <ac:spMkLst>
            <pc:docMk/>
            <pc:sldMk cId="4004265943" sldId="290"/>
            <ac:spMk id="4" creationId="{3ACED190-6DFE-69B7-EE70-5869AB22157C}"/>
          </ac:spMkLst>
        </pc:spChg>
        <pc:spChg chg="del">
          <ac:chgData name="Prince, Nicholas E" userId="abae7ebb-db2b-4594-a9f1-8af10eb0fb4f" providerId="ADAL" clId="{A77F6C3D-1CD0-4456-98F7-EAFD5E840723}" dt="2024-09-10T22:39:18.623" v="1012" actId="478"/>
          <ac:spMkLst>
            <pc:docMk/>
            <pc:sldMk cId="4004265943" sldId="290"/>
            <ac:spMk id="5" creationId="{99900334-613A-4BF9-C15D-B0D130456159}"/>
          </ac:spMkLst>
        </pc:spChg>
        <pc:spChg chg="del">
          <ac:chgData name="Prince, Nicholas E" userId="abae7ebb-db2b-4594-a9f1-8af10eb0fb4f" providerId="ADAL" clId="{A77F6C3D-1CD0-4456-98F7-EAFD5E840723}" dt="2024-09-10T22:39:22.594" v="1014" actId="478"/>
          <ac:spMkLst>
            <pc:docMk/>
            <pc:sldMk cId="4004265943" sldId="290"/>
            <ac:spMk id="6" creationId="{5D27502E-624A-0044-BB2A-48FEC0C21BC1}"/>
          </ac:spMkLst>
        </pc:spChg>
        <pc:spChg chg="mod">
          <ac:chgData name="Prince, Nicholas E" userId="abae7ebb-db2b-4594-a9f1-8af10eb0fb4f" providerId="ADAL" clId="{A77F6C3D-1CD0-4456-98F7-EAFD5E840723}" dt="2024-09-10T22:42:40.868" v="1055" actId="1076"/>
          <ac:spMkLst>
            <pc:docMk/>
            <pc:sldMk cId="4004265943" sldId="290"/>
            <ac:spMk id="7" creationId="{BDD69FE6-4828-48FC-FC2C-F165DA9E0237}"/>
          </ac:spMkLst>
        </pc:spChg>
        <pc:spChg chg="del">
          <ac:chgData name="Prince, Nicholas E" userId="abae7ebb-db2b-4594-a9f1-8af10eb0fb4f" providerId="ADAL" clId="{A77F6C3D-1CD0-4456-98F7-EAFD5E840723}" dt="2024-09-10T22:39:17.320" v="1011" actId="478"/>
          <ac:spMkLst>
            <pc:docMk/>
            <pc:sldMk cId="4004265943" sldId="290"/>
            <ac:spMk id="8" creationId="{A7C96D91-AD41-F1AA-85D3-2F4304D544FB}"/>
          </ac:spMkLst>
        </pc:spChg>
        <pc:spChg chg="del">
          <ac:chgData name="Prince, Nicholas E" userId="abae7ebb-db2b-4594-a9f1-8af10eb0fb4f" providerId="ADAL" clId="{A77F6C3D-1CD0-4456-98F7-EAFD5E840723}" dt="2024-09-10T22:39:21.266" v="1013" actId="478"/>
          <ac:spMkLst>
            <pc:docMk/>
            <pc:sldMk cId="4004265943" sldId="290"/>
            <ac:spMk id="10" creationId="{09A07EE9-1292-AAC3-A6B4-DF4883A29AB1}"/>
          </ac:spMkLst>
        </pc:spChg>
        <pc:spChg chg="add mod">
          <ac:chgData name="Prince, Nicholas E" userId="abae7ebb-db2b-4594-a9f1-8af10eb0fb4f" providerId="ADAL" clId="{A77F6C3D-1CD0-4456-98F7-EAFD5E840723}" dt="2024-09-10T22:40:33.242" v="1037"/>
          <ac:spMkLst>
            <pc:docMk/>
            <pc:sldMk cId="4004265943" sldId="290"/>
            <ac:spMk id="11" creationId="{940D3670-403A-BBF7-8EC3-CB0F55404617}"/>
          </ac:spMkLst>
        </pc:spChg>
        <pc:spChg chg="add del">
          <ac:chgData name="Prince, Nicholas E" userId="abae7ebb-db2b-4594-a9f1-8af10eb0fb4f" providerId="ADAL" clId="{A77F6C3D-1CD0-4456-98F7-EAFD5E840723}" dt="2024-09-10T22:39:16.194" v="1010" actId="478"/>
          <ac:spMkLst>
            <pc:docMk/>
            <pc:sldMk cId="4004265943" sldId="290"/>
            <ac:spMk id="12" creationId="{174A49F2-E903-85E3-443C-47724DA6442B}"/>
          </ac:spMkLst>
        </pc:spChg>
        <pc:spChg chg="add mod">
          <ac:chgData name="Prince, Nicholas E" userId="abae7ebb-db2b-4594-a9f1-8af10eb0fb4f" providerId="ADAL" clId="{A77F6C3D-1CD0-4456-98F7-EAFD5E840723}" dt="2024-09-10T22:44:13.217" v="1069" actId="1076"/>
          <ac:spMkLst>
            <pc:docMk/>
            <pc:sldMk cId="4004265943" sldId="290"/>
            <ac:spMk id="13" creationId="{D88FEB14-CBE6-E0CA-2B61-C8119D0D2768}"/>
          </ac:spMkLst>
        </pc:spChg>
        <pc:spChg chg="add mod">
          <ac:chgData name="Prince, Nicholas E" userId="abae7ebb-db2b-4594-a9f1-8af10eb0fb4f" providerId="ADAL" clId="{A77F6C3D-1CD0-4456-98F7-EAFD5E840723}" dt="2024-09-10T22:45:42.989" v="1089" actId="1076"/>
          <ac:spMkLst>
            <pc:docMk/>
            <pc:sldMk cId="4004265943" sldId="290"/>
            <ac:spMk id="14" creationId="{9C6DEC62-A195-F204-790D-AA2CED687637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45:32.413" v="1086" actId="1076"/>
        <pc:sldMkLst>
          <pc:docMk/>
          <pc:sldMk cId="1766856883" sldId="291"/>
        </pc:sldMkLst>
        <pc:spChg chg="add mod ord">
          <ac:chgData name="Prince, Nicholas E" userId="abae7ebb-db2b-4594-a9f1-8af10eb0fb4f" providerId="ADAL" clId="{A77F6C3D-1CD0-4456-98F7-EAFD5E840723}" dt="2024-09-10T22:38:38.208" v="995" actId="167"/>
          <ac:spMkLst>
            <pc:docMk/>
            <pc:sldMk cId="1766856883" sldId="291"/>
            <ac:spMk id="2" creationId="{AC2AE0A8-0746-A90D-4F3A-9D8017409F16}"/>
          </ac:spMkLst>
        </pc:spChg>
        <pc:spChg chg="del">
          <ac:chgData name="Prince, Nicholas E" userId="abae7ebb-db2b-4594-a9f1-8af10eb0fb4f" providerId="ADAL" clId="{A77F6C3D-1CD0-4456-98F7-EAFD5E840723}" dt="2024-09-10T22:39:12.264" v="1009" actId="478"/>
          <ac:spMkLst>
            <pc:docMk/>
            <pc:sldMk cId="1766856883" sldId="291"/>
            <ac:spMk id="3" creationId="{65283610-DFD5-5E55-98A5-E1BE2DCADB16}"/>
          </ac:spMkLst>
        </pc:spChg>
        <pc:spChg chg="del">
          <ac:chgData name="Prince, Nicholas E" userId="abae7ebb-db2b-4594-a9f1-8af10eb0fb4f" providerId="ADAL" clId="{A77F6C3D-1CD0-4456-98F7-EAFD5E840723}" dt="2024-09-10T22:39:10.624" v="1008" actId="478"/>
          <ac:spMkLst>
            <pc:docMk/>
            <pc:sldMk cId="1766856883" sldId="291"/>
            <ac:spMk id="4" creationId="{60982349-6EF5-C0E7-73AB-9D6150887820}"/>
          </ac:spMkLst>
        </pc:spChg>
        <pc:spChg chg="del">
          <ac:chgData name="Prince, Nicholas E" userId="abae7ebb-db2b-4594-a9f1-8af10eb0fb4f" providerId="ADAL" clId="{A77F6C3D-1CD0-4456-98F7-EAFD5E840723}" dt="2024-09-10T22:37:59.666" v="977" actId="478"/>
          <ac:spMkLst>
            <pc:docMk/>
            <pc:sldMk cId="1766856883" sldId="291"/>
            <ac:spMk id="5" creationId="{2055AFBF-3C85-A9A3-888E-B9025179EF76}"/>
          </ac:spMkLst>
        </pc:spChg>
        <pc:spChg chg="del">
          <ac:chgData name="Prince, Nicholas E" userId="abae7ebb-db2b-4594-a9f1-8af10eb0fb4f" providerId="ADAL" clId="{A77F6C3D-1CD0-4456-98F7-EAFD5E840723}" dt="2024-09-10T22:40:12.479" v="1030" actId="478"/>
          <ac:spMkLst>
            <pc:docMk/>
            <pc:sldMk cId="1766856883" sldId="291"/>
            <ac:spMk id="6" creationId="{6E030D72-F153-E91D-8AEB-C5A3EE94825D}"/>
          </ac:spMkLst>
        </pc:spChg>
        <pc:spChg chg="mod">
          <ac:chgData name="Prince, Nicholas E" userId="abae7ebb-db2b-4594-a9f1-8af10eb0fb4f" providerId="ADAL" clId="{A77F6C3D-1CD0-4456-98F7-EAFD5E840723}" dt="2024-09-10T22:41:46.327" v="1053" actId="1076"/>
          <ac:spMkLst>
            <pc:docMk/>
            <pc:sldMk cId="1766856883" sldId="291"/>
            <ac:spMk id="7" creationId="{BDD69FE6-4828-48FC-FC2C-F165DA9E0237}"/>
          </ac:spMkLst>
        </pc:spChg>
        <pc:spChg chg="del">
          <ac:chgData name="Prince, Nicholas E" userId="abae7ebb-db2b-4594-a9f1-8af10eb0fb4f" providerId="ADAL" clId="{A77F6C3D-1CD0-4456-98F7-EAFD5E840723}" dt="2024-09-10T22:39:08.040" v="1007" actId="478"/>
          <ac:spMkLst>
            <pc:docMk/>
            <pc:sldMk cId="1766856883" sldId="291"/>
            <ac:spMk id="8" creationId="{A7C96D91-AD41-F1AA-85D3-2F4304D544FB}"/>
          </ac:spMkLst>
        </pc:spChg>
        <pc:spChg chg="add mod">
          <ac:chgData name="Prince, Nicholas E" userId="abae7ebb-db2b-4594-a9f1-8af10eb0fb4f" providerId="ADAL" clId="{A77F6C3D-1CD0-4456-98F7-EAFD5E840723}" dt="2024-09-10T22:40:32.427" v="1036"/>
          <ac:spMkLst>
            <pc:docMk/>
            <pc:sldMk cId="1766856883" sldId="291"/>
            <ac:spMk id="10" creationId="{454EA353-7031-4E5F-6A30-00CAF00191C1}"/>
          </ac:spMkLst>
        </pc:spChg>
        <pc:spChg chg="del">
          <ac:chgData name="Prince, Nicholas E" userId="abae7ebb-db2b-4594-a9f1-8af10eb0fb4f" providerId="ADAL" clId="{A77F6C3D-1CD0-4456-98F7-EAFD5E840723}" dt="2024-09-10T22:39:07.090" v="1006" actId="478"/>
          <ac:spMkLst>
            <pc:docMk/>
            <pc:sldMk cId="1766856883" sldId="291"/>
            <ac:spMk id="11" creationId="{03139AA9-CD28-1674-FA6A-391E2353DEAF}"/>
          </ac:spMkLst>
        </pc:spChg>
        <pc:spChg chg="add mod">
          <ac:chgData name="Prince, Nicholas E" userId="abae7ebb-db2b-4594-a9f1-8af10eb0fb4f" providerId="ADAL" clId="{A77F6C3D-1CD0-4456-98F7-EAFD5E840723}" dt="2024-09-10T22:44:26.033" v="1072" actId="1076"/>
          <ac:spMkLst>
            <pc:docMk/>
            <pc:sldMk cId="1766856883" sldId="291"/>
            <ac:spMk id="12" creationId="{619E9F82-9B18-A6ED-8A22-C4176D816D9F}"/>
          </ac:spMkLst>
        </pc:spChg>
        <pc:spChg chg="add mod">
          <ac:chgData name="Prince, Nicholas E" userId="abae7ebb-db2b-4594-a9f1-8af10eb0fb4f" providerId="ADAL" clId="{A77F6C3D-1CD0-4456-98F7-EAFD5E840723}" dt="2024-09-10T22:45:32.413" v="1086" actId="1076"/>
          <ac:spMkLst>
            <pc:docMk/>
            <pc:sldMk cId="1766856883" sldId="291"/>
            <ac:spMk id="13" creationId="{69DAE5CB-2082-85C8-48A7-1D6C8C84BB9C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45:56.825" v="1092" actId="1076"/>
        <pc:sldMkLst>
          <pc:docMk/>
          <pc:sldMk cId="1695257630" sldId="292"/>
        </pc:sldMkLst>
        <pc:spChg chg="add mod ord">
          <ac:chgData name="Prince, Nicholas E" userId="abae7ebb-db2b-4594-a9f1-8af10eb0fb4f" providerId="ADAL" clId="{A77F6C3D-1CD0-4456-98F7-EAFD5E840723}" dt="2024-09-10T22:38:32.580" v="993" actId="167"/>
          <ac:spMkLst>
            <pc:docMk/>
            <pc:sldMk cId="1695257630" sldId="292"/>
            <ac:spMk id="2" creationId="{5BA6C403-2E50-D45D-3996-137A2FC14724}"/>
          </ac:spMkLst>
        </pc:spChg>
        <pc:spChg chg="del">
          <ac:chgData name="Prince, Nicholas E" userId="abae7ebb-db2b-4594-a9f1-8af10eb0fb4f" providerId="ADAL" clId="{A77F6C3D-1CD0-4456-98F7-EAFD5E840723}" dt="2024-09-10T22:39:31.488" v="1018" actId="478"/>
          <ac:spMkLst>
            <pc:docMk/>
            <pc:sldMk cId="1695257630" sldId="292"/>
            <ac:spMk id="3" creationId="{65283610-DFD5-5E55-98A5-E1BE2DCADB16}"/>
          </ac:spMkLst>
        </pc:spChg>
        <pc:spChg chg="del">
          <ac:chgData name="Prince, Nicholas E" userId="abae7ebb-db2b-4594-a9f1-8af10eb0fb4f" providerId="ADAL" clId="{A77F6C3D-1CD0-4456-98F7-EAFD5E840723}" dt="2024-09-10T22:39:30.343" v="1017" actId="478"/>
          <ac:spMkLst>
            <pc:docMk/>
            <pc:sldMk cId="1695257630" sldId="292"/>
            <ac:spMk id="4" creationId="{32D13781-17BD-B5D9-B6B7-6D52F2D1AD6C}"/>
          </ac:spMkLst>
        </pc:spChg>
        <pc:spChg chg="del">
          <ac:chgData name="Prince, Nicholas E" userId="abae7ebb-db2b-4594-a9f1-8af10eb0fb4f" providerId="ADAL" clId="{A77F6C3D-1CD0-4456-98F7-EAFD5E840723}" dt="2024-09-10T22:38:05.966" v="981" actId="478"/>
          <ac:spMkLst>
            <pc:docMk/>
            <pc:sldMk cId="1695257630" sldId="292"/>
            <ac:spMk id="5" creationId="{F4720D2B-0AC9-64A0-03D6-7C25E9A62DA8}"/>
          </ac:spMkLst>
        </pc:spChg>
        <pc:spChg chg="del">
          <ac:chgData name="Prince, Nicholas E" userId="abae7ebb-db2b-4594-a9f1-8af10eb0fb4f" providerId="ADAL" clId="{A77F6C3D-1CD0-4456-98F7-EAFD5E840723}" dt="2024-09-10T22:40:18.337" v="1032" actId="478"/>
          <ac:spMkLst>
            <pc:docMk/>
            <pc:sldMk cId="1695257630" sldId="292"/>
            <ac:spMk id="6" creationId="{FA9D3FB6-C0C8-9D7D-BC96-84951E36CF72}"/>
          </ac:spMkLst>
        </pc:spChg>
        <pc:spChg chg="add mod">
          <ac:chgData name="Prince, Nicholas E" userId="abae7ebb-db2b-4594-a9f1-8af10eb0fb4f" providerId="ADAL" clId="{A77F6C3D-1CD0-4456-98F7-EAFD5E840723}" dt="2024-09-10T22:40:35.004" v="1038"/>
          <ac:spMkLst>
            <pc:docMk/>
            <pc:sldMk cId="1695257630" sldId="292"/>
            <ac:spMk id="7" creationId="{79A240A0-D880-86F9-9133-A7AB7A6FA028}"/>
          </ac:spMkLst>
        </pc:spChg>
        <pc:spChg chg="del">
          <ac:chgData name="Prince, Nicholas E" userId="abae7ebb-db2b-4594-a9f1-8af10eb0fb4f" providerId="ADAL" clId="{A77F6C3D-1CD0-4456-98F7-EAFD5E840723}" dt="2024-09-10T22:39:26.650" v="1015" actId="478"/>
          <ac:spMkLst>
            <pc:docMk/>
            <pc:sldMk cId="1695257630" sldId="292"/>
            <ac:spMk id="8" creationId="{63D8438B-6A5C-48E3-E62A-6D3A2DA24916}"/>
          </ac:spMkLst>
        </pc:spChg>
        <pc:spChg chg="mod">
          <ac:chgData name="Prince, Nicholas E" userId="abae7ebb-db2b-4594-a9f1-8af10eb0fb4f" providerId="ADAL" clId="{A77F6C3D-1CD0-4456-98F7-EAFD5E840723}" dt="2024-09-10T22:42:51.478" v="1057" actId="1076"/>
          <ac:spMkLst>
            <pc:docMk/>
            <pc:sldMk cId="1695257630" sldId="292"/>
            <ac:spMk id="10" creationId="{CD9DFFF6-4CAF-14AD-D2B8-7F328B3C6751}"/>
          </ac:spMkLst>
        </pc:spChg>
        <pc:spChg chg="del">
          <ac:chgData name="Prince, Nicholas E" userId="abae7ebb-db2b-4594-a9f1-8af10eb0fb4f" providerId="ADAL" clId="{A77F6C3D-1CD0-4456-98F7-EAFD5E840723}" dt="2024-09-10T22:39:27.664" v="1016" actId="478"/>
          <ac:spMkLst>
            <pc:docMk/>
            <pc:sldMk cId="1695257630" sldId="292"/>
            <ac:spMk id="11" creationId="{75CDA47C-1052-6DB7-294E-FB20B7365513}"/>
          </ac:spMkLst>
        </pc:spChg>
        <pc:spChg chg="add mod">
          <ac:chgData name="Prince, Nicholas E" userId="abae7ebb-db2b-4594-a9f1-8af10eb0fb4f" providerId="ADAL" clId="{A77F6C3D-1CD0-4456-98F7-EAFD5E840723}" dt="2024-09-10T22:44:00.750" v="1066" actId="1076"/>
          <ac:spMkLst>
            <pc:docMk/>
            <pc:sldMk cId="1695257630" sldId="292"/>
            <ac:spMk id="12" creationId="{23E457D3-34D7-92CA-5887-F8A8A3336252}"/>
          </ac:spMkLst>
        </pc:spChg>
        <pc:spChg chg="add mod">
          <ac:chgData name="Prince, Nicholas E" userId="abae7ebb-db2b-4594-a9f1-8af10eb0fb4f" providerId="ADAL" clId="{A77F6C3D-1CD0-4456-98F7-EAFD5E840723}" dt="2024-09-10T22:45:56.825" v="1092" actId="1076"/>
          <ac:spMkLst>
            <pc:docMk/>
            <pc:sldMk cId="1695257630" sldId="292"/>
            <ac:spMk id="13" creationId="{17F848C7-0220-04CF-F733-363C8EE5F389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50:29.065" v="661" actId="1076"/>
        <pc:sldMkLst>
          <pc:docMk/>
          <pc:sldMk cId="372138392" sldId="293"/>
        </pc:sldMkLst>
        <pc:spChg chg="add mod ord">
          <ac:chgData name="Prince, Nicholas E" userId="abae7ebb-db2b-4594-a9f1-8af10eb0fb4f" providerId="ADAL" clId="{A77F6C3D-1CD0-4456-98F7-EAFD5E840723}" dt="2024-09-10T21:19:14.027" v="437" actId="167"/>
          <ac:spMkLst>
            <pc:docMk/>
            <pc:sldMk cId="372138392" sldId="293"/>
            <ac:spMk id="2" creationId="{00D04F4C-9E93-224A-B314-7F10537DC49D}"/>
          </ac:spMkLst>
        </pc:spChg>
        <pc:spChg chg="del">
          <ac:chgData name="Prince, Nicholas E" userId="abae7ebb-db2b-4594-a9f1-8af10eb0fb4f" providerId="ADAL" clId="{A77F6C3D-1CD0-4456-98F7-EAFD5E840723}" dt="2024-09-10T21:28:50.848" v="588" actId="478"/>
          <ac:spMkLst>
            <pc:docMk/>
            <pc:sldMk cId="372138392" sldId="293"/>
            <ac:spMk id="3" creationId="{A428531F-14C4-C031-2E3D-6A1F10D7FA1D}"/>
          </ac:spMkLst>
        </pc:spChg>
        <pc:spChg chg="del">
          <ac:chgData name="Prince, Nicholas E" userId="abae7ebb-db2b-4594-a9f1-8af10eb0fb4f" providerId="ADAL" clId="{A77F6C3D-1CD0-4456-98F7-EAFD5E840723}" dt="2024-09-10T21:28:48.292" v="587" actId="478"/>
          <ac:spMkLst>
            <pc:docMk/>
            <pc:sldMk cId="372138392" sldId="293"/>
            <ac:spMk id="4" creationId="{BD6BDE99-7177-9CFA-4A99-0D28DE93A935}"/>
          </ac:spMkLst>
        </pc:spChg>
        <pc:spChg chg="mod">
          <ac:chgData name="Prince, Nicholas E" userId="abae7ebb-db2b-4594-a9f1-8af10eb0fb4f" providerId="ADAL" clId="{A77F6C3D-1CD0-4456-98F7-EAFD5E840723}" dt="2024-09-10T21:25:16.349" v="529" actId="1076"/>
          <ac:spMkLst>
            <pc:docMk/>
            <pc:sldMk cId="372138392" sldId="293"/>
            <ac:spMk id="5" creationId="{EACE7537-2E7B-B155-4A64-6E25C894DB08}"/>
          </ac:spMkLst>
        </pc:spChg>
        <pc:spChg chg="del">
          <ac:chgData name="Prince, Nicholas E" userId="abae7ebb-db2b-4594-a9f1-8af10eb0fb4f" providerId="ADAL" clId="{A77F6C3D-1CD0-4456-98F7-EAFD5E840723}" dt="2024-09-10T21:18:19.832" v="419" actId="478"/>
          <ac:spMkLst>
            <pc:docMk/>
            <pc:sldMk cId="372138392" sldId="293"/>
            <ac:spMk id="6" creationId="{2BCD04AC-5B1C-537B-6674-BCB6C32AD5BD}"/>
          </ac:spMkLst>
        </pc:spChg>
        <pc:spChg chg="del">
          <ac:chgData name="Prince, Nicholas E" userId="abae7ebb-db2b-4594-a9f1-8af10eb0fb4f" providerId="ADAL" clId="{A77F6C3D-1CD0-4456-98F7-EAFD5E840723}" dt="2024-09-10T21:20:43.837" v="464" actId="478"/>
          <ac:spMkLst>
            <pc:docMk/>
            <pc:sldMk cId="372138392" sldId="293"/>
            <ac:spMk id="7" creationId="{1A973B6D-A31C-3409-0809-1362C4A8BAC5}"/>
          </ac:spMkLst>
        </pc:spChg>
        <pc:spChg chg="add mod">
          <ac:chgData name="Prince, Nicholas E" userId="abae7ebb-db2b-4594-a9f1-8af10eb0fb4f" providerId="ADAL" clId="{A77F6C3D-1CD0-4456-98F7-EAFD5E840723}" dt="2024-09-10T21:20:44.258" v="465"/>
          <ac:spMkLst>
            <pc:docMk/>
            <pc:sldMk cId="372138392" sldId="293"/>
            <ac:spMk id="9" creationId="{8D5C40FB-E23A-0A70-0207-2598C8238847}"/>
          </ac:spMkLst>
        </pc:spChg>
        <pc:spChg chg="add mod">
          <ac:chgData name="Prince, Nicholas E" userId="abae7ebb-db2b-4594-a9f1-8af10eb0fb4f" providerId="ADAL" clId="{A77F6C3D-1CD0-4456-98F7-EAFD5E840723}" dt="2024-09-10T21:33:38.143" v="600" actId="1076"/>
          <ac:spMkLst>
            <pc:docMk/>
            <pc:sldMk cId="372138392" sldId="293"/>
            <ac:spMk id="10" creationId="{A0A24E55-C8F4-E735-93C0-61D90942EC09}"/>
          </ac:spMkLst>
        </pc:spChg>
        <pc:spChg chg="add mod">
          <ac:chgData name="Prince, Nicholas E" userId="abae7ebb-db2b-4594-a9f1-8af10eb0fb4f" providerId="ADAL" clId="{A77F6C3D-1CD0-4456-98F7-EAFD5E840723}" dt="2024-09-10T21:50:29.065" v="661" actId="1076"/>
          <ac:spMkLst>
            <pc:docMk/>
            <pc:sldMk cId="372138392" sldId="293"/>
            <ac:spMk id="11" creationId="{79BCCB9E-4448-E670-1340-1C81D9AA98E4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45:21.465" v="1083" actId="1076"/>
        <pc:sldMkLst>
          <pc:docMk/>
          <pc:sldMk cId="2034046544" sldId="294"/>
        </pc:sldMkLst>
        <pc:spChg chg="add mod ord">
          <ac:chgData name="Prince, Nicholas E" userId="abae7ebb-db2b-4594-a9f1-8af10eb0fb4f" providerId="ADAL" clId="{A77F6C3D-1CD0-4456-98F7-EAFD5E840723}" dt="2024-09-10T22:38:40.802" v="996" actId="167"/>
          <ac:spMkLst>
            <pc:docMk/>
            <pc:sldMk cId="2034046544" sldId="294"/>
            <ac:spMk id="2" creationId="{2EF9680C-6BB1-9727-144D-C3E08B48593E}"/>
          </ac:spMkLst>
        </pc:spChg>
        <pc:spChg chg="del">
          <ac:chgData name="Prince, Nicholas E" userId="abae7ebb-db2b-4594-a9f1-8af10eb0fb4f" providerId="ADAL" clId="{A77F6C3D-1CD0-4456-98F7-EAFD5E840723}" dt="2024-09-10T22:39:03.577" v="1005" actId="478"/>
          <ac:spMkLst>
            <pc:docMk/>
            <pc:sldMk cId="2034046544" sldId="294"/>
            <ac:spMk id="3" creationId="{65283610-DFD5-5E55-98A5-E1BE2DCADB16}"/>
          </ac:spMkLst>
        </pc:spChg>
        <pc:spChg chg="del">
          <ac:chgData name="Prince, Nicholas E" userId="abae7ebb-db2b-4594-a9f1-8af10eb0fb4f" providerId="ADAL" clId="{A77F6C3D-1CD0-4456-98F7-EAFD5E840723}" dt="2024-09-10T22:39:02.401" v="1004" actId="478"/>
          <ac:spMkLst>
            <pc:docMk/>
            <pc:sldMk cId="2034046544" sldId="294"/>
            <ac:spMk id="4" creationId="{77277A71-32EF-F5CB-5DFE-D9D0E1BD5715}"/>
          </ac:spMkLst>
        </pc:spChg>
        <pc:spChg chg="del">
          <ac:chgData name="Prince, Nicholas E" userId="abae7ebb-db2b-4594-a9f1-8af10eb0fb4f" providerId="ADAL" clId="{A77F6C3D-1CD0-4456-98F7-EAFD5E840723}" dt="2024-09-10T22:37:58.249" v="976" actId="478"/>
          <ac:spMkLst>
            <pc:docMk/>
            <pc:sldMk cId="2034046544" sldId="294"/>
            <ac:spMk id="5" creationId="{EBDF6EFB-6D44-E140-A691-57023673F3EC}"/>
          </ac:spMkLst>
        </pc:spChg>
        <pc:spChg chg="del">
          <ac:chgData name="Prince, Nicholas E" userId="abae7ebb-db2b-4594-a9f1-8af10eb0fb4f" providerId="ADAL" clId="{A77F6C3D-1CD0-4456-98F7-EAFD5E840723}" dt="2024-09-10T22:40:09.906" v="1029" actId="478"/>
          <ac:spMkLst>
            <pc:docMk/>
            <pc:sldMk cId="2034046544" sldId="294"/>
            <ac:spMk id="6" creationId="{48D458FA-8CDB-AC48-CD62-F45DBFA28FF6}"/>
          </ac:spMkLst>
        </pc:spChg>
        <pc:spChg chg="mod">
          <ac:chgData name="Prince, Nicholas E" userId="abae7ebb-db2b-4594-a9f1-8af10eb0fb4f" providerId="ADAL" clId="{A77F6C3D-1CD0-4456-98F7-EAFD5E840723}" dt="2024-09-10T22:41:38.019" v="1051" actId="1076"/>
          <ac:spMkLst>
            <pc:docMk/>
            <pc:sldMk cId="2034046544" sldId="294"/>
            <ac:spMk id="7" creationId="{BDD69FE6-4828-48FC-FC2C-F165DA9E0237}"/>
          </ac:spMkLst>
        </pc:spChg>
        <pc:spChg chg="del">
          <ac:chgData name="Prince, Nicholas E" userId="abae7ebb-db2b-4594-a9f1-8af10eb0fb4f" providerId="ADAL" clId="{A77F6C3D-1CD0-4456-98F7-EAFD5E840723}" dt="2024-09-10T22:39:00.114" v="1003" actId="478"/>
          <ac:spMkLst>
            <pc:docMk/>
            <pc:sldMk cId="2034046544" sldId="294"/>
            <ac:spMk id="8" creationId="{A7C96D91-AD41-F1AA-85D3-2F4304D544FB}"/>
          </ac:spMkLst>
        </pc:spChg>
        <pc:spChg chg="add mod">
          <ac:chgData name="Prince, Nicholas E" userId="abae7ebb-db2b-4594-a9f1-8af10eb0fb4f" providerId="ADAL" clId="{A77F6C3D-1CD0-4456-98F7-EAFD5E840723}" dt="2024-09-10T22:40:31.461" v="1035"/>
          <ac:spMkLst>
            <pc:docMk/>
            <pc:sldMk cId="2034046544" sldId="294"/>
            <ac:spMk id="10" creationId="{156C095C-DF31-5B22-7CE8-BFDCD767C995}"/>
          </ac:spMkLst>
        </pc:spChg>
        <pc:spChg chg="del">
          <ac:chgData name="Prince, Nicholas E" userId="abae7ebb-db2b-4594-a9f1-8af10eb0fb4f" providerId="ADAL" clId="{A77F6C3D-1CD0-4456-98F7-EAFD5E840723}" dt="2024-09-10T22:38:58.957" v="1002" actId="478"/>
          <ac:spMkLst>
            <pc:docMk/>
            <pc:sldMk cId="2034046544" sldId="294"/>
            <ac:spMk id="11" creationId="{7F933F70-25B5-6022-715B-05BFEF4C5A14}"/>
          </ac:spMkLst>
        </pc:spChg>
        <pc:spChg chg="add mod">
          <ac:chgData name="Prince, Nicholas E" userId="abae7ebb-db2b-4594-a9f1-8af10eb0fb4f" providerId="ADAL" clId="{A77F6C3D-1CD0-4456-98F7-EAFD5E840723}" dt="2024-09-10T22:44:39.068" v="1075" actId="1076"/>
          <ac:spMkLst>
            <pc:docMk/>
            <pc:sldMk cId="2034046544" sldId="294"/>
            <ac:spMk id="12" creationId="{393BAEA4-C35E-2020-A875-B7C4075FECC6}"/>
          </ac:spMkLst>
        </pc:spChg>
        <pc:spChg chg="add mod">
          <ac:chgData name="Prince, Nicholas E" userId="abae7ebb-db2b-4594-a9f1-8af10eb0fb4f" providerId="ADAL" clId="{A77F6C3D-1CD0-4456-98F7-EAFD5E840723}" dt="2024-09-10T22:45:21.465" v="1083" actId="1076"/>
          <ac:spMkLst>
            <pc:docMk/>
            <pc:sldMk cId="2034046544" sldId="294"/>
            <ac:spMk id="13" creationId="{23008E43-4BFB-9AC9-4847-4545D6915950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47:14.580" v="1103" actId="1076"/>
        <pc:sldMkLst>
          <pc:docMk/>
          <pc:sldMk cId="314651150" sldId="295"/>
        </pc:sldMkLst>
        <pc:spChg chg="add mod ord">
          <ac:chgData name="Prince, Nicholas E" userId="abae7ebb-db2b-4594-a9f1-8af10eb0fb4f" providerId="ADAL" clId="{A77F6C3D-1CD0-4456-98F7-EAFD5E840723}" dt="2024-09-10T22:38:43.891" v="997" actId="167"/>
          <ac:spMkLst>
            <pc:docMk/>
            <pc:sldMk cId="314651150" sldId="295"/>
            <ac:spMk id="2" creationId="{4EB8F145-81B6-1692-443B-0EDAB71D36BB}"/>
          </ac:spMkLst>
        </pc:spChg>
        <pc:spChg chg="del">
          <ac:chgData name="Prince, Nicholas E" userId="abae7ebb-db2b-4594-a9f1-8af10eb0fb4f" providerId="ADAL" clId="{A77F6C3D-1CD0-4456-98F7-EAFD5E840723}" dt="2024-09-10T22:38:51.479" v="999" actId="478"/>
          <ac:spMkLst>
            <pc:docMk/>
            <pc:sldMk cId="314651150" sldId="295"/>
            <ac:spMk id="3" creationId="{65283610-DFD5-5E55-98A5-E1BE2DCADB16}"/>
          </ac:spMkLst>
        </pc:spChg>
        <pc:spChg chg="del">
          <ac:chgData name="Prince, Nicholas E" userId="abae7ebb-db2b-4594-a9f1-8af10eb0fb4f" providerId="ADAL" clId="{A77F6C3D-1CD0-4456-98F7-EAFD5E840723}" dt="2024-09-10T22:38:52.904" v="1000" actId="478"/>
          <ac:spMkLst>
            <pc:docMk/>
            <pc:sldMk cId="314651150" sldId="295"/>
            <ac:spMk id="4" creationId="{A22BE873-DB27-C31F-BEEB-5B0A40A16DEB}"/>
          </ac:spMkLst>
        </pc:spChg>
        <pc:spChg chg="del">
          <ac:chgData name="Prince, Nicholas E" userId="abae7ebb-db2b-4594-a9f1-8af10eb0fb4f" providerId="ADAL" clId="{A77F6C3D-1CD0-4456-98F7-EAFD5E840723}" dt="2024-09-10T22:37:56.676" v="975" actId="478"/>
          <ac:spMkLst>
            <pc:docMk/>
            <pc:sldMk cId="314651150" sldId="295"/>
            <ac:spMk id="5" creationId="{29982E0F-B998-A013-0D74-0CE8A0A5B344}"/>
          </ac:spMkLst>
        </pc:spChg>
        <pc:spChg chg="add del mod">
          <ac:chgData name="Prince, Nicholas E" userId="abae7ebb-db2b-4594-a9f1-8af10eb0fb4f" providerId="ADAL" clId="{A77F6C3D-1CD0-4456-98F7-EAFD5E840723}" dt="2024-09-10T22:40:06.209" v="1028" actId="1076"/>
          <ac:spMkLst>
            <pc:docMk/>
            <pc:sldMk cId="314651150" sldId="295"/>
            <ac:spMk id="6" creationId="{56165A43-64C6-0FD2-BC49-1EDBDE246439}"/>
          </ac:spMkLst>
        </pc:spChg>
        <pc:spChg chg="mod">
          <ac:chgData name="Prince, Nicholas E" userId="abae7ebb-db2b-4594-a9f1-8af10eb0fb4f" providerId="ADAL" clId="{A77F6C3D-1CD0-4456-98F7-EAFD5E840723}" dt="2024-09-10T22:41:28.767" v="1049" actId="1076"/>
          <ac:spMkLst>
            <pc:docMk/>
            <pc:sldMk cId="314651150" sldId="295"/>
            <ac:spMk id="7" creationId="{BDD69FE6-4828-48FC-FC2C-F165DA9E0237}"/>
          </ac:spMkLst>
        </pc:spChg>
        <pc:spChg chg="del">
          <ac:chgData name="Prince, Nicholas E" userId="abae7ebb-db2b-4594-a9f1-8af10eb0fb4f" providerId="ADAL" clId="{A77F6C3D-1CD0-4456-98F7-EAFD5E840723}" dt="2024-09-10T22:38:48.859" v="998" actId="478"/>
          <ac:spMkLst>
            <pc:docMk/>
            <pc:sldMk cId="314651150" sldId="295"/>
            <ac:spMk id="8" creationId="{A7C96D91-AD41-F1AA-85D3-2F4304D544FB}"/>
          </ac:spMkLst>
        </pc:spChg>
        <pc:spChg chg="add mod">
          <ac:chgData name="Prince, Nicholas E" userId="abae7ebb-db2b-4594-a9f1-8af10eb0fb4f" providerId="ADAL" clId="{A77F6C3D-1CD0-4456-98F7-EAFD5E840723}" dt="2024-09-10T22:44:52.958" v="1077" actId="1076"/>
          <ac:spMkLst>
            <pc:docMk/>
            <pc:sldMk cId="314651150" sldId="295"/>
            <ac:spMk id="9" creationId="{1FAB32D1-E6FB-114C-7A67-F7C81AAEA424}"/>
          </ac:spMkLst>
        </pc:spChg>
        <pc:spChg chg="del">
          <ac:chgData name="Prince, Nicholas E" userId="abae7ebb-db2b-4594-a9f1-8af10eb0fb4f" providerId="ADAL" clId="{A77F6C3D-1CD0-4456-98F7-EAFD5E840723}" dt="2024-09-10T22:38:54.897" v="1001" actId="478"/>
          <ac:spMkLst>
            <pc:docMk/>
            <pc:sldMk cId="314651150" sldId="295"/>
            <ac:spMk id="10" creationId="{C3F43B7E-2C40-CA7F-5663-E6CD6A4721DA}"/>
          </ac:spMkLst>
        </pc:spChg>
        <pc:spChg chg="add mod">
          <ac:chgData name="Prince, Nicholas E" userId="abae7ebb-db2b-4594-a9f1-8af10eb0fb4f" providerId="ADAL" clId="{A77F6C3D-1CD0-4456-98F7-EAFD5E840723}" dt="2024-09-10T22:45:13.338" v="1081" actId="1076"/>
          <ac:spMkLst>
            <pc:docMk/>
            <pc:sldMk cId="314651150" sldId="295"/>
            <ac:spMk id="12" creationId="{DF96D151-AE08-E4B2-3072-21EC5B8EA0BB}"/>
          </ac:spMkLst>
        </pc:spChg>
        <pc:spChg chg="add mod">
          <ac:chgData name="Prince, Nicholas E" userId="abae7ebb-db2b-4594-a9f1-8af10eb0fb4f" providerId="ADAL" clId="{A77F6C3D-1CD0-4456-98F7-EAFD5E840723}" dt="2024-09-10T22:47:14.580" v="1103" actId="1076"/>
          <ac:spMkLst>
            <pc:docMk/>
            <pc:sldMk cId="314651150" sldId="295"/>
            <ac:spMk id="13" creationId="{9D6BE601-3DA8-DA0D-99D1-998E30DB764F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16:26:22.351" v="209" actId="1076"/>
        <pc:sldMkLst>
          <pc:docMk/>
          <pc:sldMk cId="2423113135" sldId="296"/>
        </pc:sldMkLst>
        <pc:spChg chg="del mod">
          <ac:chgData name="Prince, Nicholas E" userId="abae7ebb-db2b-4594-a9f1-8af10eb0fb4f" providerId="ADAL" clId="{A77F6C3D-1CD0-4456-98F7-EAFD5E840723}" dt="2024-09-10T16:21:22.498" v="166"/>
          <ac:spMkLst>
            <pc:docMk/>
            <pc:sldMk cId="2423113135" sldId="296"/>
            <ac:spMk id="2" creationId="{2B65EB53-3019-6351-EDA9-4F348E5AEDF4}"/>
          </ac:spMkLst>
        </pc:spChg>
        <pc:spChg chg="del">
          <ac:chgData name="Prince, Nicholas E" userId="abae7ebb-db2b-4594-a9f1-8af10eb0fb4f" providerId="ADAL" clId="{A77F6C3D-1CD0-4456-98F7-EAFD5E840723}" dt="2024-09-10T16:14:13.151" v="114" actId="478"/>
          <ac:spMkLst>
            <pc:docMk/>
            <pc:sldMk cId="2423113135" sldId="296"/>
            <ac:spMk id="3" creationId="{2CF8A6C4-0030-E9E0-CCA4-C235BAA1F8C4}"/>
          </ac:spMkLst>
        </pc:spChg>
        <pc:spChg chg="del">
          <ac:chgData name="Prince, Nicholas E" userId="abae7ebb-db2b-4594-a9f1-8af10eb0fb4f" providerId="ADAL" clId="{A77F6C3D-1CD0-4456-98F7-EAFD5E840723}" dt="2024-09-10T16:09:32.179" v="77" actId="478"/>
          <ac:spMkLst>
            <pc:docMk/>
            <pc:sldMk cId="2423113135" sldId="296"/>
            <ac:spMk id="4" creationId="{79371E31-582D-E8EA-B868-A163F32D336F}"/>
          </ac:spMkLst>
        </pc:spChg>
        <pc:spChg chg="del">
          <ac:chgData name="Prince, Nicholas E" userId="abae7ebb-db2b-4594-a9f1-8af10eb0fb4f" providerId="ADAL" clId="{A77F6C3D-1CD0-4456-98F7-EAFD5E840723}" dt="2024-09-10T16:15:08.697" v="132" actId="478"/>
          <ac:spMkLst>
            <pc:docMk/>
            <pc:sldMk cId="2423113135" sldId="296"/>
            <ac:spMk id="5" creationId="{03A079BD-66E3-7C05-6C67-7BAA5D957916}"/>
          </ac:spMkLst>
        </pc:spChg>
        <pc:spChg chg="mod">
          <ac:chgData name="Prince, Nicholas E" userId="abae7ebb-db2b-4594-a9f1-8af10eb0fb4f" providerId="ADAL" clId="{A77F6C3D-1CD0-4456-98F7-EAFD5E840723}" dt="2024-09-10T16:21:28.662" v="167" actId="20577"/>
          <ac:spMkLst>
            <pc:docMk/>
            <pc:sldMk cId="2423113135" sldId="296"/>
            <ac:spMk id="6" creationId="{E41E53F4-3F72-FAF4-BA18-29BA4A8563A1}"/>
          </ac:spMkLst>
        </pc:spChg>
        <pc:spChg chg="add del mod">
          <ac:chgData name="Prince, Nicholas E" userId="abae7ebb-db2b-4594-a9f1-8af10eb0fb4f" providerId="ADAL" clId="{A77F6C3D-1CD0-4456-98F7-EAFD5E840723}" dt="2024-09-10T16:22:18.534" v="174" actId="478"/>
          <ac:spMkLst>
            <pc:docMk/>
            <pc:sldMk cId="2423113135" sldId="296"/>
            <ac:spMk id="8" creationId="{89C7B3B1-828A-7583-36C1-4FFD63139D5E}"/>
          </ac:spMkLst>
        </pc:spChg>
        <pc:spChg chg="add mod">
          <ac:chgData name="Prince, Nicholas E" userId="abae7ebb-db2b-4594-a9f1-8af10eb0fb4f" providerId="ADAL" clId="{A77F6C3D-1CD0-4456-98F7-EAFD5E840723}" dt="2024-09-10T16:14:14.003" v="115"/>
          <ac:spMkLst>
            <pc:docMk/>
            <pc:sldMk cId="2423113135" sldId="296"/>
            <ac:spMk id="9" creationId="{3F50F16C-CAD9-1D44-3AA1-EA549206F59A}"/>
          </ac:spMkLst>
        </pc:spChg>
        <pc:spChg chg="add mod ord">
          <ac:chgData name="Prince, Nicholas E" userId="abae7ebb-db2b-4594-a9f1-8af10eb0fb4f" providerId="ADAL" clId="{A77F6C3D-1CD0-4456-98F7-EAFD5E840723}" dt="2024-09-10T16:15:41.207" v="145" actId="167"/>
          <ac:spMkLst>
            <pc:docMk/>
            <pc:sldMk cId="2423113135" sldId="296"/>
            <ac:spMk id="10" creationId="{0DFA4408-2C94-59E3-2CE8-9A8BB4C2F7F3}"/>
          </ac:spMkLst>
        </pc:spChg>
        <pc:spChg chg="del">
          <ac:chgData name="Prince, Nicholas E" userId="abae7ebb-db2b-4594-a9f1-8af10eb0fb4f" providerId="ADAL" clId="{A77F6C3D-1CD0-4456-98F7-EAFD5E840723}" dt="2024-09-10T16:06:19.749" v="54" actId="478"/>
          <ac:spMkLst>
            <pc:docMk/>
            <pc:sldMk cId="2423113135" sldId="296"/>
            <ac:spMk id="11" creationId="{BDBEB70E-AEE2-DB72-FD43-BEFA2ED2DE04}"/>
          </ac:spMkLst>
        </pc:spChg>
        <pc:spChg chg="add mod">
          <ac:chgData name="Prince, Nicholas E" userId="abae7ebb-db2b-4594-a9f1-8af10eb0fb4f" providerId="ADAL" clId="{A77F6C3D-1CD0-4456-98F7-EAFD5E840723}" dt="2024-09-10T16:22:48.018" v="179" actId="1076"/>
          <ac:spMkLst>
            <pc:docMk/>
            <pc:sldMk cId="2423113135" sldId="296"/>
            <ac:spMk id="12" creationId="{DBFBDAFD-BEC3-62DF-6D45-06E854EEA444}"/>
          </ac:spMkLst>
        </pc:spChg>
        <pc:spChg chg="add mod">
          <ac:chgData name="Prince, Nicholas E" userId="abae7ebb-db2b-4594-a9f1-8af10eb0fb4f" providerId="ADAL" clId="{A77F6C3D-1CD0-4456-98F7-EAFD5E840723}" dt="2024-09-10T16:26:22.351" v="209" actId="1076"/>
          <ac:spMkLst>
            <pc:docMk/>
            <pc:sldMk cId="2423113135" sldId="296"/>
            <ac:spMk id="13" creationId="{E4838A94-C6BA-D9CD-6326-E867E7BDE3D8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16:25:52.519" v="203" actId="1076"/>
        <pc:sldMkLst>
          <pc:docMk/>
          <pc:sldMk cId="1459672938" sldId="297"/>
        </pc:sldMkLst>
        <pc:spChg chg="add del mod">
          <ac:chgData name="Prince, Nicholas E" userId="abae7ebb-db2b-4594-a9f1-8af10eb0fb4f" providerId="ADAL" clId="{A77F6C3D-1CD0-4456-98F7-EAFD5E840723}" dt="2024-09-10T16:22:09.158" v="173" actId="478"/>
          <ac:spMkLst>
            <pc:docMk/>
            <pc:sldMk cId="1459672938" sldId="297"/>
            <ac:spMk id="2" creationId="{7104F022-7ED8-746A-3AEC-C0CC17FF9E5B}"/>
          </ac:spMkLst>
        </pc:spChg>
        <pc:spChg chg="del">
          <ac:chgData name="Prince, Nicholas E" userId="abae7ebb-db2b-4594-a9f1-8af10eb0fb4f" providerId="ADAL" clId="{A77F6C3D-1CD0-4456-98F7-EAFD5E840723}" dt="2024-09-10T16:14:03.037" v="110" actId="478"/>
          <ac:spMkLst>
            <pc:docMk/>
            <pc:sldMk cId="1459672938" sldId="297"/>
            <ac:spMk id="3" creationId="{2CF8A6C4-0030-E9E0-CCA4-C235BAA1F8C4}"/>
          </ac:spMkLst>
        </pc:spChg>
        <pc:spChg chg="del">
          <ac:chgData name="Prince, Nicholas E" userId="abae7ebb-db2b-4594-a9f1-8af10eb0fb4f" providerId="ADAL" clId="{A77F6C3D-1CD0-4456-98F7-EAFD5E840723}" dt="2024-09-10T16:09:22.397" v="75" actId="478"/>
          <ac:spMkLst>
            <pc:docMk/>
            <pc:sldMk cId="1459672938" sldId="297"/>
            <ac:spMk id="4" creationId="{79371E31-582D-E8EA-B868-A163F32D336F}"/>
          </ac:spMkLst>
        </pc:spChg>
        <pc:spChg chg="del">
          <ac:chgData name="Prince, Nicholas E" userId="abae7ebb-db2b-4594-a9f1-8af10eb0fb4f" providerId="ADAL" clId="{A77F6C3D-1CD0-4456-98F7-EAFD5E840723}" dt="2024-09-10T16:15:02.967" v="128" actId="478"/>
          <ac:spMkLst>
            <pc:docMk/>
            <pc:sldMk cId="1459672938" sldId="297"/>
            <ac:spMk id="5" creationId="{D3D71543-6C41-0241-63E1-29C94551DA80}"/>
          </ac:spMkLst>
        </pc:spChg>
        <pc:spChg chg="mod">
          <ac:chgData name="Prince, Nicholas E" userId="abae7ebb-db2b-4594-a9f1-8af10eb0fb4f" providerId="ADAL" clId="{A77F6C3D-1CD0-4456-98F7-EAFD5E840723}" dt="2024-09-10T16:16:36.340" v="150" actId="1076"/>
          <ac:spMkLst>
            <pc:docMk/>
            <pc:sldMk cId="1459672938" sldId="297"/>
            <ac:spMk id="6" creationId="{E41E53F4-3F72-FAF4-BA18-29BA4A8563A1}"/>
          </ac:spMkLst>
        </pc:spChg>
        <pc:spChg chg="del mod">
          <ac:chgData name="Prince, Nicholas E" userId="abae7ebb-db2b-4594-a9f1-8af10eb0fb4f" providerId="ADAL" clId="{A77F6C3D-1CD0-4456-98F7-EAFD5E840723}" dt="2024-09-10T16:06:08.486" v="51" actId="478"/>
          <ac:spMkLst>
            <pc:docMk/>
            <pc:sldMk cId="1459672938" sldId="297"/>
            <ac:spMk id="8" creationId="{7CA6D58A-0C50-ECD3-B611-C906EF794751}"/>
          </ac:spMkLst>
        </pc:spChg>
        <pc:spChg chg="add mod">
          <ac:chgData name="Prince, Nicholas E" userId="abae7ebb-db2b-4594-a9f1-8af10eb0fb4f" providerId="ADAL" clId="{A77F6C3D-1CD0-4456-98F7-EAFD5E840723}" dt="2024-09-10T16:14:04.069" v="111"/>
          <ac:spMkLst>
            <pc:docMk/>
            <pc:sldMk cId="1459672938" sldId="297"/>
            <ac:spMk id="9" creationId="{9FCEA538-0C6B-E94C-643D-A54C07D807E6}"/>
          </ac:spMkLst>
        </pc:spChg>
        <pc:spChg chg="del">
          <ac:chgData name="Prince, Nicholas E" userId="abae7ebb-db2b-4594-a9f1-8af10eb0fb4f" providerId="ADAL" clId="{A77F6C3D-1CD0-4456-98F7-EAFD5E840723}" dt="2024-09-10T16:06:11.149" v="52" actId="478"/>
          <ac:spMkLst>
            <pc:docMk/>
            <pc:sldMk cId="1459672938" sldId="297"/>
            <ac:spMk id="10" creationId="{A78F7688-32B7-DD9C-D6D4-7C6B47DF2A2B}"/>
          </ac:spMkLst>
        </pc:spChg>
        <pc:spChg chg="add mod ord">
          <ac:chgData name="Prince, Nicholas E" userId="abae7ebb-db2b-4594-a9f1-8af10eb0fb4f" providerId="ADAL" clId="{A77F6C3D-1CD0-4456-98F7-EAFD5E840723}" dt="2024-09-10T16:15:31.948" v="142" actId="167"/>
          <ac:spMkLst>
            <pc:docMk/>
            <pc:sldMk cId="1459672938" sldId="297"/>
            <ac:spMk id="11" creationId="{C7877B40-1C00-18D6-B309-9CC4A5F6CA38}"/>
          </ac:spMkLst>
        </pc:spChg>
        <pc:spChg chg="add mod">
          <ac:chgData name="Prince, Nicholas E" userId="abae7ebb-db2b-4594-a9f1-8af10eb0fb4f" providerId="ADAL" clId="{A77F6C3D-1CD0-4456-98F7-EAFD5E840723}" dt="2024-09-10T16:23:43.443" v="185" actId="1076"/>
          <ac:spMkLst>
            <pc:docMk/>
            <pc:sldMk cId="1459672938" sldId="297"/>
            <ac:spMk id="12" creationId="{B312072E-2C03-FF33-15DF-BC5565E175EE}"/>
          </ac:spMkLst>
        </pc:spChg>
        <pc:spChg chg="add mod">
          <ac:chgData name="Prince, Nicholas E" userId="abae7ebb-db2b-4594-a9f1-8af10eb0fb4f" providerId="ADAL" clId="{A77F6C3D-1CD0-4456-98F7-EAFD5E840723}" dt="2024-09-10T16:25:52.519" v="203" actId="1076"/>
          <ac:spMkLst>
            <pc:docMk/>
            <pc:sldMk cId="1459672938" sldId="297"/>
            <ac:spMk id="13" creationId="{ADA6F544-3442-63C9-F5E6-ADE6938B709F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49:20.233" v="643" actId="1076"/>
        <pc:sldMkLst>
          <pc:docMk/>
          <pc:sldMk cId="4215621568" sldId="298"/>
        </pc:sldMkLst>
        <pc:spChg chg="add mod ord">
          <ac:chgData name="Prince, Nicholas E" userId="abae7ebb-db2b-4594-a9f1-8af10eb0fb4f" providerId="ADAL" clId="{A77F6C3D-1CD0-4456-98F7-EAFD5E840723}" dt="2024-09-10T21:18:50.707" v="429" actId="167"/>
          <ac:spMkLst>
            <pc:docMk/>
            <pc:sldMk cId="4215621568" sldId="298"/>
            <ac:spMk id="2" creationId="{9F0C6AA6-09F1-7860-7A30-A1908BC186E5}"/>
          </ac:spMkLst>
        </pc:spChg>
        <pc:spChg chg="add mod">
          <ac:chgData name="Prince, Nicholas E" userId="abae7ebb-db2b-4594-a9f1-8af10eb0fb4f" providerId="ADAL" clId="{A77F6C3D-1CD0-4456-98F7-EAFD5E840723}" dt="2024-09-10T21:20:14.665" v="449"/>
          <ac:spMkLst>
            <pc:docMk/>
            <pc:sldMk cId="4215621568" sldId="298"/>
            <ac:spMk id="3" creationId="{B4E4D3BD-96A2-610F-FBA1-61649112C907}"/>
          </ac:spMkLst>
        </pc:spChg>
        <pc:spChg chg="mod">
          <ac:chgData name="Prince, Nicholas E" userId="abae7ebb-db2b-4594-a9f1-8af10eb0fb4f" providerId="ADAL" clId="{A77F6C3D-1CD0-4456-98F7-EAFD5E840723}" dt="2024-09-10T21:22:47.206" v="485" actId="1076"/>
          <ac:spMkLst>
            <pc:docMk/>
            <pc:sldMk cId="4215621568" sldId="298"/>
            <ac:spMk id="4" creationId="{BD6BDE99-7177-9CFA-4A99-0D28DE93A935}"/>
          </ac:spMkLst>
        </pc:spChg>
        <pc:spChg chg="del">
          <ac:chgData name="Prince, Nicholas E" userId="abae7ebb-db2b-4594-a9f1-8af10eb0fb4f" providerId="ADAL" clId="{A77F6C3D-1CD0-4456-98F7-EAFD5E840723}" dt="2024-09-10T21:17:55.677" v="403" actId="478"/>
          <ac:spMkLst>
            <pc:docMk/>
            <pc:sldMk cId="4215621568" sldId="298"/>
            <ac:spMk id="5" creationId="{CFE23981-D0E4-FFB5-E9A9-71931FD56058}"/>
          </ac:spMkLst>
        </pc:spChg>
        <pc:spChg chg="del">
          <ac:chgData name="Prince, Nicholas E" userId="abae7ebb-db2b-4594-a9f1-8af10eb0fb4f" providerId="ADAL" clId="{A77F6C3D-1CD0-4456-98F7-EAFD5E840723}" dt="2024-09-10T21:20:14.264" v="448" actId="478"/>
          <ac:spMkLst>
            <pc:docMk/>
            <pc:sldMk cId="4215621568" sldId="298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7:07.456" v="564" actId="478"/>
          <ac:spMkLst>
            <pc:docMk/>
            <pc:sldMk cId="4215621568" sldId="298"/>
            <ac:spMk id="8" creationId="{084D28EE-FD6D-B75A-5730-796344343497}"/>
          </ac:spMkLst>
        </pc:spChg>
        <pc:spChg chg="del">
          <ac:chgData name="Prince, Nicholas E" userId="abae7ebb-db2b-4594-a9f1-8af10eb0fb4f" providerId="ADAL" clId="{A77F6C3D-1CD0-4456-98F7-EAFD5E840723}" dt="2024-09-10T21:27:04.856" v="563" actId="478"/>
          <ac:spMkLst>
            <pc:docMk/>
            <pc:sldMk cId="4215621568" sldId="298"/>
            <ac:spMk id="9" creationId="{E66F0000-A0FF-0662-AF91-E6E122FD5C4A}"/>
          </ac:spMkLst>
        </pc:spChg>
        <pc:spChg chg="add mod">
          <ac:chgData name="Prince, Nicholas E" userId="abae7ebb-db2b-4594-a9f1-8af10eb0fb4f" providerId="ADAL" clId="{A77F6C3D-1CD0-4456-98F7-EAFD5E840723}" dt="2024-09-10T21:46:59.141" v="620" actId="1076"/>
          <ac:spMkLst>
            <pc:docMk/>
            <pc:sldMk cId="4215621568" sldId="298"/>
            <ac:spMk id="10" creationId="{80E11A0F-BE7A-EA9C-8D66-85B175294D8A}"/>
          </ac:spMkLst>
        </pc:spChg>
        <pc:spChg chg="add mod">
          <ac:chgData name="Prince, Nicholas E" userId="abae7ebb-db2b-4594-a9f1-8af10eb0fb4f" providerId="ADAL" clId="{A77F6C3D-1CD0-4456-98F7-EAFD5E840723}" dt="2024-09-10T21:49:20.233" v="643" actId="1076"/>
          <ac:spMkLst>
            <pc:docMk/>
            <pc:sldMk cId="4215621568" sldId="298"/>
            <ac:spMk id="11" creationId="{92DE5968-E846-43D5-0D3A-DA6B1225FCEA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50:04.811" v="655" actId="1076"/>
        <pc:sldMkLst>
          <pc:docMk/>
          <pc:sldMk cId="4148535717" sldId="299"/>
        </pc:sldMkLst>
        <pc:spChg chg="add mod ord">
          <ac:chgData name="Prince, Nicholas E" userId="abae7ebb-db2b-4594-a9f1-8af10eb0fb4f" providerId="ADAL" clId="{A77F6C3D-1CD0-4456-98F7-EAFD5E840723}" dt="2024-09-10T21:19:05.480" v="434" actId="167"/>
          <ac:spMkLst>
            <pc:docMk/>
            <pc:sldMk cId="4148535717" sldId="299"/>
            <ac:spMk id="2" creationId="{5B19FC21-A4B5-216A-D116-D42244170F69}"/>
          </ac:spMkLst>
        </pc:spChg>
        <pc:spChg chg="del">
          <ac:chgData name="Prince, Nicholas E" userId="abae7ebb-db2b-4594-a9f1-8af10eb0fb4f" providerId="ADAL" clId="{A77F6C3D-1CD0-4456-98F7-EAFD5E840723}" dt="2024-09-10T21:28:25.663" v="578" actId="478"/>
          <ac:spMkLst>
            <pc:docMk/>
            <pc:sldMk cId="4148535717" sldId="299"/>
            <ac:spMk id="3" creationId="{A428531F-14C4-C031-2E3D-6A1F10D7FA1D}"/>
          </ac:spMkLst>
        </pc:spChg>
        <pc:spChg chg="mod">
          <ac:chgData name="Prince, Nicholas E" userId="abae7ebb-db2b-4594-a9f1-8af10eb0fb4f" providerId="ADAL" clId="{A77F6C3D-1CD0-4456-98F7-EAFD5E840723}" dt="2024-09-10T21:24:20.551" v="501" actId="1076"/>
          <ac:spMkLst>
            <pc:docMk/>
            <pc:sldMk cId="4148535717" sldId="299"/>
            <ac:spMk id="4" creationId="{BD6BDE99-7177-9CFA-4A99-0D28DE93A935}"/>
          </ac:spMkLst>
        </pc:spChg>
        <pc:spChg chg="del">
          <ac:chgData name="Prince, Nicholas E" userId="abae7ebb-db2b-4594-a9f1-8af10eb0fb4f" providerId="ADAL" clId="{A77F6C3D-1CD0-4456-98F7-EAFD5E840723}" dt="2024-09-10T21:18:09.460" v="413" actId="478"/>
          <ac:spMkLst>
            <pc:docMk/>
            <pc:sldMk cId="4148535717" sldId="299"/>
            <ac:spMk id="5" creationId="{77727D77-9335-3CF6-0F45-BCA20489C97F}"/>
          </ac:spMkLst>
        </pc:spChg>
        <pc:spChg chg="del">
          <ac:chgData name="Prince, Nicholas E" userId="abae7ebb-db2b-4594-a9f1-8af10eb0fb4f" providerId="ADAL" clId="{A77F6C3D-1CD0-4456-98F7-EAFD5E840723}" dt="2024-09-10T21:20:32.461" v="458" actId="478"/>
          <ac:spMkLst>
            <pc:docMk/>
            <pc:sldMk cId="4148535717" sldId="299"/>
            <ac:spMk id="7" creationId="{1A973B6D-A31C-3409-0809-1362C4A8BAC5}"/>
          </ac:spMkLst>
        </pc:spChg>
        <pc:spChg chg="add mod">
          <ac:chgData name="Prince, Nicholas E" userId="abae7ebb-db2b-4594-a9f1-8af10eb0fb4f" providerId="ADAL" clId="{A77F6C3D-1CD0-4456-98F7-EAFD5E840723}" dt="2024-09-10T21:20:32.715" v="459"/>
          <ac:spMkLst>
            <pc:docMk/>
            <pc:sldMk cId="4148535717" sldId="299"/>
            <ac:spMk id="8" creationId="{DF8C76B3-F358-09CB-1566-AA84F9F43412}"/>
          </ac:spMkLst>
        </pc:spChg>
        <pc:spChg chg="del">
          <ac:chgData name="Prince, Nicholas E" userId="abae7ebb-db2b-4594-a9f1-8af10eb0fb4f" providerId="ADAL" clId="{A77F6C3D-1CD0-4456-98F7-EAFD5E840723}" dt="2024-09-10T21:28:28.844" v="579" actId="478"/>
          <ac:spMkLst>
            <pc:docMk/>
            <pc:sldMk cId="4148535717" sldId="299"/>
            <ac:spMk id="9" creationId="{6A549EFD-E520-030F-16E0-D1B078FEC709}"/>
          </ac:spMkLst>
        </pc:spChg>
        <pc:spChg chg="add mod">
          <ac:chgData name="Prince, Nicholas E" userId="abae7ebb-db2b-4594-a9f1-8af10eb0fb4f" providerId="ADAL" clId="{A77F6C3D-1CD0-4456-98F7-EAFD5E840723}" dt="2024-09-10T21:34:13.828" v="606" actId="1076"/>
          <ac:spMkLst>
            <pc:docMk/>
            <pc:sldMk cId="4148535717" sldId="299"/>
            <ac:spMk id="10" creationId="{FFC0BB08-825B-EC0F-B656-4EB47C23437C}"/>
          </ac:spMkLst>
        </pc:spChg>
        <pc:spChg chg="del">
          <ac:chgData name="Prince, Nicholas E" userId="abae7ebb-db2b-4594-a9f1-8af10eb0fb4f" providerId="ADAL" clId="{A77F6C3D-1CD0-4456-98F7-EAFD5E840723}" dt="2024-09-10T21:28:24.216" v="577" actId="478"/>
          <ac:spMkLst>
            <pc:docMk/>
            <pc:sldMk cId="4148535717" sldId="299"/>
            <ac:spMk id="11" creationId="{500F4C75-52A5-0356-A7E3-808C4FEA72F2}"/>
          </ac:spMkLst>
        </pc:spChg>
        <pc:spChg chg="add mod">
          <ac:chgData name="Prince, Nicholas E" userId="abae7ebb-db2b-4594-a9f1-8af10eb0fb4f" providerId="ADAL" clId="{A77F6C3D-1CD0-4456-98F7-EAFD5E840723}" dt="2024-09-10T21:50:04.811" v="655" actId="1076"/>
          <ac:spMkLst>
            <pc:docMk/>
            <pc:sldMk cId="4148535717" sldId="299"/>
            <ac:spMk id="12" creationId="{14C54B43-A65E-501E-8ACF-3C395528BB52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50:14.498" v="657" actId="1076"/>
        <pc:sldMkLst>
          <pc:docMk/>
          <pc:sldMk cId="2001641389" sldId="300"/>
        </pc:sldMkLst>
        <pc:spChg chg="add mod ord">
          <ac:chgData name="Prince, Nicholas E" userId="abae7ebb-db2b-4594-a9f1-8af10eb0fb4f" providerId="ADAL" clId="{A77F6C3D-1CD0-4456-98F7-EAFD5E840723}" dt="2024-09-10T21:19:08.030" v="435" actId="167"/>
          <ac:spMkLst>
            <pc:docMk/>
            <pc:sldMk cId="2001641389" sldId="300"/>
            <ac:spMk id="2" creationId="{E6423486-C2D8-EDDE-222E-9A72C4A13C11}"/>
          </ac:spMkLst>
        </pc:spChg>
        <pc:spChg chg="del">
          <ac:chgData name="Prince, Nicholas E" userId="abae7ebb-db2b-4594-a9f1-8af10eb0fb4f" providerId="ADAL" clId="{A77F6C3D-1CD0-4456-98F7-EAFD5E840723}" dt="2024-09-10T21:28:32.833" v="581" actId="478"/>
          <ac:spMkLst>
            <pc:docMk/>
            <pc:sldMk cId="2001641389" sldId="300"/>
            <ac:spMk id="3" creationId="{A428531F-14C4-C031-2E3D-6A1F10D7FA1D}"/>
          </ac:spMkLst>
        </pc:spChg>
        <pc:spChg chg="mod">
          <ac:chgData name="Prince, Nicholas E" userId="abae7ebb-db2b-4594-a9f1-8af10eb0fb4f" providerId="ADAL" clId="{A77F6C3D-1CD0-4456-98F7-EAFD5E840723}" dt="2024-09-10T21:24:36.240" v="504" actId="1076"/>
          <ac:spMkLst>
            <pc:docMk/>
            <pc:sldMk cId="2001641389" sldId="300"/>
            <ac:spMk id="4" creationId="{BD6BDE99-7177-9CFA-4A99-0D28DE93A935}"/>
          </ac:spMkLst>
        </pc:spChg>
        <pc:spChg chg="del">
          <ac:chgData name="Prince, Nicholas E" userId="abae7ebb-db2b-4594-a9f1-8af10eb0fb4f" providerId="ADAL" clId="{A77F6C3D-1CD0-4456-98F7-EAFD5E840723}" dt="2024-09-10T21:18:15.997" v="417" actId="478"/>
          <ac:spMkLst>
            <pc:docMk/>
            <pc:sldMk cId="2001641389" sldId="300"/>
            <ac:spMk id="5" creationId="{148DFC94-3AC8-A6FE-7EFA-3B49C5A3A611}"/>
          </ac:spMkLst>
        </pc:spChg>
        <pc:spChg chg="del">
          <ac:chgData name="Prince, Nicholas E" userId="abae7ebb-db2b-4594-a9f1-8af10eb0fb4f" providerId="ADAL" clId="{A77F6C3D-1CD0-4456-98F7-EAFD5E840723}" dt="2024-09-10T21:20:36.309" v="460" actId="478"/>
          <ac:spMkLst>
            <pc:docMk/>
            <pc:sldMk cId="2001641389" sldId="300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8:36.203" v="583" actId="478"/>
          <ac:spMkLst>
            <pc:docMk/>
            <pc:sldMk cId="2001641389" sldId="300"/>
            <ac:spMk id="8" creationId="{084D28EE-FD6D-B75A-5730-796344343497}"/>
          </ac:spMkLst>
        </pc:spChg>
        <pc:spChg chg="del">
          <ac:chgData name="Prince, Nicholas E" userId="abae7ebb-db2b-4594-a9f1-8af10eb0fb4f" providerId="ADAL" clId="{A77F6C3D-1CD0-4456-98F7-EAFD5E840723}" dt="2024-09-10T21:28:35.108" v="582" actId="478"/>
          <ac:spMkLst>
            <pc:docMk/>
            <pc:sldMk cId="2001641389" sldId="300"/>
            <ac:spMk id="9" creationId="{9D6877DF-30B6-9DC4-BEA2-6693E1D61D7B}"/>
          </ac:spMkLst>
        </pc:spChg>
        <pc:spChg chg="add mod">
          <ac:chgData name="Prince, Nicholas E" userId="abae7ebb-db2b-4594-a9f1-8af10eb0fb4f" providerId="ADAL" clId="{A77F6C3D-1CD0-4456-98F7-EAFD5E840723}" dt="2024-09-10T21:20:36.559" v="461"/>
          <ac:spMkLst>
            <pc:docMk/>
            <pc:sldMk cId="2001641389" sldId="300"/>
            <ac:spMk id="10" creationId="{2AA01CB5-D10F-DA53-B6BC-579B7BA68490}"/>
          </ac:spMkLst>
        </pc:spChg>
        <pc:spChg chg="del">
          <ac:chgData name="Prince, Nicholas E" userId="abae7ebb-db2b-4594-a9f1-8af10eb0fb4f" providerId="ADAL" clId="{A77F6C3D-1CD0-4456-98F7-EAFD5E840723}" dt="2024-09-10T21:28:31.671" v="580" actId="478"/>
          <ac:spMkLst>
            <pc:docMk/>
            <pc:sldMk cId="2001641389" sldId="300"/>
            <ac:spMk id="11" creationId="{C1931858-3492-650D-073B-CD399ACF43B6}"/>
          </ac:spMkLst>
        </pc:spChg>
        <pc:spChg chg="add mod">
          <ac:chgData name="Prince, Nicholas E" userId="abae7ebb-db2b-4594-a9f1-8af10eb0fb4f" providerId="ADAL" clId="{A77F6C3D-1CD0-4456-98F7-EAFD5E840723}" dt="2024-09-10T21:34:02.963" v="604" actId="1076"/>
          <ac:spMkLst>
            <pc:docMk/>
            <pc:sldMk cId="2001641389" sldId="300"/>
            <ac:spMk id="12" creationId="{C578593E-6DE7-45C0-4A66-0C9515B35009}"/>
          </ac:spMkLst>
        </pc:spChg>
        <pc:spChg chg="add mod">
          <ac:chgData name="Prince, Nicholas E" userId="abae7ebb-db2b-4594-a9f1-8af10eb0fb4f" providerId="ADAL" clId="{A77F6C3D-1CD0-4456-98F7-EAFD5E840723}" dt="2024-09-10T21:50:14.498" v="657" actId="1076"/>
          <ac:spMkLst>
            <pc:docMk/>
            <pc:sldMk cId="2001641389" sldId="300"/>
            <ac:spMk id="13" creationId="{1B5CAEEF-DAC7-5502-8B65-F8BB03F667D4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49:57.642" v="653" actId="1076"/>
        <pc:sldMkLst>
          <pc:docMk/>
          <pc:sldMk cId="382766021" sldId="301"/>
        </pc:sldMkLst>
        <pc:spChg chg="add mod ord">
          <ac:chgData name="Prince, Nicholas E" userId="abae7ebb-db2b-4594-a9f1-8af10eb0fb4f" providerId="ADAL" clId="{A77F6C3D-1CD0-4456-98F7-EAFD5E840723}" dt="2024-09-10T21:19:02.467" v="433" actId="167"/>
          <ac:spMkLst>
            <pc:docMk/>
            <pc:sldMk cId="382766021" sldId="301"/>
            <ac:spMk id="2" creationId="{72DC0EE4-6187-C75A-73B9-EC8A59FDAE6E}"/>
          </ac:spMkLst>
        </pc:spChg>
        <pc:spChg chg="del">
          <ac:chgData name="Prince, Nicholas E" userId="abae7ebb-db2b-4594-a9f1-8af10eb0fb4f" providerId="ADAL" clId="{A77F6C3D-1CD0-4456-98F7-EAFD5E840723}" dt="2024-09-10T21:28:16.010" v="574" actId="478"/>
          <ac:spMkLst>
            <pc:docMk/>
            <pc:sldMk cId="382766021" sldId="301"/>
            <ac:spMk id="3" creationId="{A428531F-14C4-C031-2E3D-6A1F10D7FA1D}"/>
          </ac:spMkLst>
        </pc:spChg>
        <pc:spChg chg="mod">
          <ac:chgData name="Prince, Nicholas E" userId="abae7ebb-db2b-4594-a9f1-8af10eb0fb4f" providerId="ADAL" clId="{A77F6C3D-1CD0-4456-98F7-EAFD5E840723}" dt="2024-09-10T21:24:04.699" v="498" actId="1076"/>
          <ac:spMkLst>
            <pc:docMk/>
            <pc:sldMk cId="382766021" sldId="301"/>
            <ac:spMk id="4" creationId="{BD6BDE99-7177-9CFA-4A99-0D28DE93A935}"/>
          </ac:spMkLst>
        </pc:spChg>
        <pc:spChg chg="del">
          <ac:chgData name="Prince, Nicholas E" userId="abae7ebb-db2b-4594-a9f1-8af10eb0fb4f" providerId="ADAL" clId="{A77F6C3D-1CD0-4456-98F7-EAFD5E840723}" dt="2024-09-10T21:18:05" v="409" actId="478"/>
          <ac:spMkLst>
            <pc:docMk/>
            <pc:sldMk cId="382766021" sldId="301"/>
            <ac:spMk id="5" creationId="{ED5DC705-C19E-34CA-3856-B71153FBBD35}"/>
          </ac:spMkLst>
        </pc:spChg>
        <pc:spChg chg="del">
          <ac:chgData name="Prince, Nicholas E" userId="abae7ebb-db2b-4594-a9f1-8af10eb0fb4f" providerId="ADAL" clId="{A77F6C3D-1CD0-4456-98F7-EAFD5E840723}" dt="2024-09-10T21:20:28.332" v="456" actId="478"/>
          <ac:spMkLst>
            <pc:docMk/>
            <pc:sldMk cId="382766021" sldId="301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8:19.761" v="576" actId="478"/>
          <ac:spMkLst>
            <pc:docMk/>
            <pc:sldMk cId="382766021" sldId="301"/>
            <ac:spMk id="8" creationId="{084D28EE-FD6D-B75A-5730-796344343497}"/>
          </ac:spMkLst>
        </pc:spChg>
        <pc:spChg chg="del">
          <ac:chgData name="Prince, Nicholas E" userId="abae7ebb-db2b-4594-a9f1-8af10eb0fb4f" providerId="ADAL" clId="{A77F6C3D-1CD0-4456-98F7-EAFD5E840723}" dt="2024-09-10T21:28:18.578" v="575" actId="478"/>
          <ac:spMkLst>
            <pc:docMk/>
            <pc:sldMk cId="382766021" sldId="301"/>
            <ac:spMk id="9" creationId="{F2F7FE38-19AC-16D1-561B-DA86B36294D7}"/>
          </ac:spMkLst>
        </pc:spChg>
        <pc:spChg chg="add mod">
          <ac:chgData name="Prince, Nicholas E" userId="abae7ebb-db2b-4594-a9f1-8af10eb0fb4f" providerId="ADAL" clId="{A77F6C3D-1CD0-4456-98F7-EAFD5E840723}" dt="2024-09-10T21:20:28.635" v="457"/>
          <ac:spMkLst>
            <pc:docMk/>
            <pc:sldMk cId="382766021" sldId="301"/>
            <ac:spMk id="10" creationId="{2D77C4BD-726A-1017-EA7C-CCA3FE6C5AD7}"/>
          </ac:spMkLst>
        </pc:spChg>
        <pc:spChg chg="del">
          <ac:chgData name="Prince, Nicholas E" userId="abae7ebb-db2b-4594-a9f1-8af10eb0fb4f" providerId="ADAL" clId="{A77F6C3D-1CD0-4456-98F7-EAFD5E840723}" dt="2024-09-10T21:28:14.910" v="573" actId="478"/>
          <ac:spMkLst>
            <pc:docMk/>
            <pc:sldMk cId="382766021" sldId="301"/>
            <ac:spMk id="11" creationId="{8C1272DB-907A-9943-D65A-EF9EA2F94924}"/>
          </ac:spMkLst>
        </pc:spChg>
        <pc:spChg chg="add mod">
          <ac:chgData name="Prince, Nicholas E" userId="abae7ebb-db2b-4594-a9f1-8af10eb0fb4f" providerId="ADAL" clId="{A77F6C3D-1CD0-4456-98F7-EAFD5E840723}" dt="2024-09-10T21:45:43.126" v="608" actId="1076"/>
          <ac:spMkLst>
            <pc:docMk/>
            <pc:sldMk cId="382766021" sldId="301"/>
            <ac:spMk id="12" creationId="{9F2EF868-9475-93F2-2506-C0400A1C632D}"/>
          </ac:spMkLst>
        </pc:spChg>
        <pc:spChg chg="add mod">
          <ac:chgData name="Prince, Nicholas E" userId="abae7ebb-db2b-4594-a9f1-8af10eb0fb4f" providerId="ADAL" clId="{A77F6C3D-1CD0-4456-98F7-EAFD5E840723}" dt="2024-09-10T21:49:57.642" v="653" actId="1076"/>
          <ac:spMkLst>
            <pc:docMk/>
            <pc:sldMk cId="382766021" sldId="301"/>
            <ac:spMk id="13" creationId="{3C34593F-2C20-9076-9B08-6493A1E781E5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10:07.838" v="794" actId="1076"/>
        <pc:sldMkLst>
          <pc:docMk/>
          <pc:sldMk cId="420382432" sldId="302"/>
        </pc:sldMkLst>
        <pc:spChg chg="add mod ord">
          <ac:chgData name="Prince, Nicholas E" userId="abae7ebb-db2b-4594-a9f1-8af10eb0fb4f" providerId="ADAL" clId="{A77F6C3D-1CD0-4456-98F7-EAFD5E840723}" dt="2024-09-10T21:54:32.243" v="689" actId="167"/>
          <ac:spMkLst>
            <pc:docMk/>
            <pc:sldMk cId="420382432" sldId="302"/>
            <ac:spMk id="2" creationId="{93495B0C-9FB1-A101-1C6D-4DCA3E5AE92E}"/>
          </ac:spMkLst>
        </pc:spChg>
        <pc:spChg chg="del">
          <ac:chgData name="Prince, Nicholas E" userId="abae7ebb-db2b-4594-a9f1-8af10eb0fb4f" providerId="ADAL" clId="{A77F6C3D-1CD0-4456-98F7-EAFD5E840723}" dt="2024-09-10T22:01:43.495" v="753" actId="478"/>
          <ac:spMkLst>
            <pc:docMk/>
            <pc:sldMk cId="420382432" sldId="302"/>
            <ac:spMk id="3" creationId="{1EA51542-ECCA-BCFD-6DC1-0827D5B161FA}"/>
          </ac:spMkLst>
        </pc:spChg>
        <pc:spChg chg="mod">
          <ac:chgData name="Prince, Nicholas E" userId="abae7ebb-db2b-4594-a9f1-8af10eb0fb4f" providerId="ADAL" clId="{A77F6C3D-1CD0-4456-98F7-EAFD5E840723}" dt="2024-09-10T21:59:58.642" v="731" actId="1076"/>
          <ac:spMkLst>
            <pc:docMk/>
            <pc:sldMk cId="420382432" sldId="302"/>
            <ac:spMk id="4" creationId="{4F7626F5-F0F0-3430-1957-0058357A7614}"/>
          </ac:spMkLst>
        </pc:spChg>
        <pc:spChg chg="del">
          <ac:chgData name="Prince, Nicholas E" userId="abae7ebb-db2b-4594-a9f1-8af10eb0fb4f" providerId="ADAL" clId="{A77F6C3D-1CD0-4456-98F7-EAFD5E840723}" dt="2024-09-10T21:53:54.233" v="673" actId="478"/>
          <ac:spMkLst>
            <pc:docMk/>
            <pc:sldMk cId="420382432" sldId="302"/>
            <ac:spMk id="5" creationId="{58ECBC29-FCE5-F738-998B-E5DEBB44C8E7}"/>
          </ac:spMkLst>
        </pc:spChg>
        <pc:spChg chg="del">
          <ac:chgData name="Prince, Nicholas E" userId="abae7ebb-db2b-4594-a9f1-8af10eb0fb4f" providerId="ADAL" clId="{A77F6C3D-1CD0-4456-98F7-EAFD5E840723}" dt="2024-09-10T22:01:42.412" v="752" actId="478"/>
          <ac:spMkLst>
            <pc:docMk/>
            <pc:sldMk cId="420382432" sldId="302"/>
            <ac:spMk id="6" creationId="{176149EB-E6F4-5AD5-4923-ECE87619E132}"/>
          </ac:spMkLst>
        </pc:spChg>
        <pc:spChg chg="add mod">
          <ac:chgData name="Prince, Nicholas E" userId="abae7ebb-db2b-4594-a9f1-8af10eb0fb4f" providerId="ADAL" clId="{A77F6C3D-1CD0-4456-98F7-EAFD5E840723}" dt="2024-09-10T21:57:50.849" v="709"/>
          <ac:spMkLst>
            <pc:docMk/>
            <pc:sldMk cId="420382432" sldId="302"/>
            <ac:spMk id="7" creationId="{6485F2EB-34E1-3710-42E7-6B911136C4FA}"/>
          </ac:spMkLst>
        </pc:spChg>
        <pc:spChg chg="add mod">
          <ac:chgData name="Prince, Nicholas E" userId="abae7ebb-db2b-4594-a9f1-8af10eb0fb4f" providerId="ADAL" clId="{A77F6C3D-1CD0-4456-98F7-EAFD5E840723}" dt="2024-09-10T22:06:42.066" v="766" actId="1076"/>
          <ac:spMkLst>
            <pc:docMk/>
            <pc:sldMk cId="420382432" sldId="302"/>
            <ac:spMk id="9" creationId="{C9ACF124-D388-54D0-C4F0-E247877EF569}"/>
          </ac:spMkLst>
        </pc:spChg>
        <pc:spChg chg="del">
          <ac:chgData name="Prince, Nicholas E" userId="abae7ebb-db2b-4594-a9f1-8af10eb0fb4f" providerId="ADAL" clId="{A77F6C3D-1CD0-4456-98F7-EAFD5E840723}" dt="2024-09-10T22:01:47.236" v="754" actId="478"/>
          <ac:spMkLst>
            <pc:docMk/>
            <pc:sldMk cId="420382432" sldId="302"/>
            <ac:spMk id="10" creationId="{74F0E949-69A4-3C1F-C226-09D1B3FBB35F}"/>
          </ac:spMkLst>
        </pc:spChg>
        <pc:spChg chg="del">
          <ac:chgData name="Prince, Nicholas E" userId="abae7ebb-db2b-4594-a9f1-8af10eb0fb4f" providerId="ADAL" clId="{A77F6C3D-1CD0-4456-98F7-EAFD5E840723}" dt="2024-09-10T21:57:35.228" v="702" actId="478"/>
          <ac:spMkLst>
            <pc:docMk/>
            <pc:sldMk cId="420382432" sldId="302"/>
            <ac:spMk id="11" creationId="{A28727E1-0574-6B41-992E-156CFC9AF43B}"/>
          </ac:spMkLst>
        </pc:spChg>
        <pc:spChg chg="add mod">
          <ac:chgData name="Prince, Nicholas E" userId="abae7ebb-db2b-4594-a9f1-8af10eb0fb4f" providerId="ADAL" clId="{A77F6C3D-1CD0-4456-98F7-EAFD5E840723}" dt="2024-09-10T22:10:07.838" v="794" actId="1076"/>
          <ac:spMkLst>
            <pc:docMk/>
            <pc:sldMk cId="420382432" sldId="302"/>
            <ac:spMk id="12" creationId="{A0C1219B-8D7C-C4BB-D495-7F9382856C73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27:45.419" v="914" actId="1076"/>
        <pc:sldMkLst>
          <pc:docMk/>
          <pc:sldMk cId="3754066822" sldId="303"/>
        </pc:sldMkLst>
        <pc:spChg chg="add mod ord">
          <ac:chgData name="Prince, Nicholas E" userId="abae7ebb-db2b-4594-a9f1-8af10eb0fb4f" providerId="ADAL" clId="{A77F6C3D-1CD0-4456-98F7-EAFD5E840723}" dt="2024-09-10T21:54:38.993" v="691" actId="167"/>
          <ac:spMkLst>
            <pc:docMk/>
            <pc:sldMk cId="3754066822" sldId="303"/>
            <ac:spMk id="2" creationId="{708D0ACA-8C81-18AD-7FE4-051ED590CADC}"/>
          </ac:spMkLst>
        </pc:spChg>
        <pc:spChg chg="del">
          <ac:chgData name="Prince, Nicholas E" userId="abae7ebb-db2b-4594-a9f1-8af10eb0fb4f" providerId="ADAL" clId="{A77F6C3D-1CD0-4456-98F7-EAFD5E840723}" dt="2024-09-10T22:02:02.596" v="761" actId="478"/>
          <ac:spMkLst>
            <pc:docMk/>
            <pc:sldMk cId="3754066822" sldId="303"/>
            <ac:spMk id="3" creationId="{1EA51542-ECCA-BCFD-6DC1-0827D5B161FA}"/>
          </ac:spMkLst>
        </pc:spChg>
        <pc:spChg chg="mod">
          <ac:chgData name="Prince, Nicholas E" userId="abae7ebb-db2b-4594-a9f1-8af10eb0fb4f" providerId="ADAL" clId="{A77F6C3D-1CD0-4456-98F7-EAFD5E840723}" dt="2024-09-10T22:00:33.486" v="737" actId="1076"/>
          <ac:spMkLst>
            <pc:docMk/>
            <pc:sldMk cId="3754066822" sldId="303"/>
            <ac:spMk id="4" creationId="{4F7626F5-F0F0-3430-1957-0058357A7614}"/>
          </ac:spMkLst>
        </pc:spChg>
        <pc:spChg chg="del">
          <ac:chgData name="Prince, Nicholas E" userId="abae7ebb-db2b-4594-a9f1-8af10eb0fb4f" providerId="ADAL" clId="{A77F6C3D-1CD0-4456-98F7-EAFD5E840723}" dt="2024-09-10T21:53:57.273" v="675" actId="478"/>
          <ac:spMkLst>
            <pc:docMk/>
            <pc:sldMk cId="3754066822" sldId="303"/>
            <ac:spMk id="5" creationId="{552E5BC2-31BC-83DF-04E1-F00636DCE566}"/>
          </ac:spMkLst>
        </pc:spChg>
        <pc:spChg chg="del">
          <ac:chgData name="Prince, Nicholas E" userId="abae7ebb-db2b-4594-a9f1-8af10eb0fb4f" providerId="ADAL" clId="{A77F6C3D-1CD0-4456-98F7-EAFD5E840723}" dt="2024-09-10T22:02:01.364" v="760" actId="478"/>
          <ac:spMkLst>
            <pc:docMk/>
            <pc:sldMk cId="3754066822" sldId="303"/>
            <ac:spMk id="6" creationId="{AA36BF36-3FE1-39B8-8B40-F948F74AC438}"/>
          </ac:spMkLst>
        </pc:spChg>
        <pc:spChg chg="add mod">
          <ac:chgData name="Prince, Nicholas E" userId="abae7ebb-db2b-4594-a9f1-8af10eb0fb4f" providerId="ADAL" clId="{A77F6C3D-1CD0-4456-98F7-EAFD5E840723}" dt="2024-09-10T21:57:54.288" v="711"/>
          <ac:spMkLst>
            <pc:docMk/>
            <pc:sldMk cId="3754066822" sldId="303"/>
            <ac:spMk id="7" creationId="{E2356FB6-7A11-19D7-1E6C-2765AABEEEF3}"/>
          </ac:spMkLst>
        </pc:spChg>
        <pc:spChg chg="del">
          <ac:chgData name="Prince, Nicholas E" userId="abae7ebb-db2b-4594-a9f1-8af10eb0fb4f" providerId="ADAL" clId="{A77F6C3D-1CD0-4456-98F7-EAFD5E840723}" dt="2024-09-10T22:02:04.959" v="762" actId="478"/>
          <ac:spMkLst>
            <pc:docMk/>
            <pc:sldMk cId="3754066822" sldId="303"/>
            <ac:spMk id="8" creationId="{77C1247F-8A50-15C1-0446-2DE8C3BB3B62}"/>
          </ac:spMkLst>
        </pc:spChg>
        <pc:spChg chg="add mod">
          <ac:chgData name="Prince, Nicholas E" userId="abae7ebb-db2b-4594-a9f1-8af10eb0fb4f" providerId="ADAL" clId="{A77F6C3D-1CD0-4456-98F7-EAFD5E840723}" dt="2024-09-10T22:10:23.727" v="798" actId="1076"/>
          <ac:spMkLst>
            <pc:docMk/>
            <pc:sldMk cId="3754066822" sldId="303"/>
            <ac:spMk id="9" creationId="{0A1EE543-60F8-D2A7-1290-5F4EFA820060}"/>
          </ac:spMkLst>
        </pc:spChg>
        <pc:spChg chg="del">
          <ac:chgData name="Prince, Nicholas E" userId="abae7ebb-db2b-4594-a9f1-8af10eb0fb4f" providerId="ADAL" clId="{A77F6C3D-1CD0-4456-98F7-EAFD5E840723}" dt="2024-09-10T21:57:39.980" v="704" actId="478"/>
          <ac:spMkLst>
            <pc:docMk/>
            <pc:sldMk cId="3754066822" sldId="303"/>
            <ac:spMk id="11" creationId="{A28727E1-0574-6B41-992E-156CFC9AF43B}"/>
          </ac:spMkLst>
        </pc:spChg>
        <pc:spChg chg="add mod">
          <ac:chgData name="Prince, Nicholas E" userId="abae7ebb-db2b-4594-a9f1-8af10eb0fb4f" providerId="ADAL" clId="{A77F6C3D-1CD0-4456-98F7-EAFD5E840723}" dt="2024-09-10T22:22:46.521" v="845" actId="1076"/>
          <ac:spMkLst>
            <pc:docMk/>
            <pc:sldMk cId="3754066822" sldId="303"/>
            <ac:spMk id="12" creationId="{8A02BAD1-0201-38D3-4CFA-5FEF3E2ED462}"/>
          </ac:spMkLst>
        </pc:spChg>
        <pc:spChg chg="add mod">
          <ac:chgData name="Prince, Nicholas E" userId="abae7ebb-db2b-4594-a9f1-8af10eb0fb4f" providerId="ADAL" clId="{A77F6C3D-1CD0-4456-98F7-EAFD5E840723}" dt="2024-09-10T22:24:15.053" v="859" actId="1076"/>
          <ac:spMkLst>
            <pc:docMk/>
            <pc:sldMk cId="3754066822" sldId="303"/>
            <ac:spMk id="13" creationId="{261F029C-F6A9-7C17-8BC6-A5E99C9EAFA9}"/>
          </ac:spMkLst>
        </pc:spChg>
        <pc:spChg chg="add mod">
          <ac:chgData name="Prince, Nicholas E" userId="abae7ebb-db2b-4594-a9f1-8af10eb0fb4f" providerId="ADAL" clId="{A77F6C3D-1CD0-4456-98F7-EAFD5E840723}" dt="2024-09-10T22:27:45.419" v="914" actId="1076"/>
          <ac:spMkLst>
            <pc:docMk/>
            <pc:sldMk cId="3754066822" sldId="303"/>
            <ac:spMk id="14" creationId="{6DB5A0E4-6ED2-5432-41B9-D5506FF8EC6B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10:16.921" v="796" actId="1076"/>
        <pc:sldMkLst>
          <pc:docMk/>
          <pc:sldMk cId="2329103629" sldId="304"/>
        </pc:sldMkLst>
        <pc:spChg chg="add mod ord">
          <ac:chgData name="Prince, Nicholas E" userId="abae7ebb-db2b-4594-a9f1-8af10eb0fb4f" providerId="ADAL" clId="{A77F6C3D-1CD0-4456-98F7-EAFD5E840723}" dt="2024-09-10T21:54:35.548" v="690" actId="167"/>
          <ac:spMkLst>
            <pc:docMk/>
            <pc:sldMk cId="2329103629" sldId="304"/>
            <ac:spMk id="2" creationId="{E4360C59-FEA8-2AE6-454B-11E9F54EA734}"/>
          </ac:spMkLst>
        </pc:spChg>
        <pc:spChg chg="del">
          <ac:chgData name="Prince, Nicholas E" userId="abae7ebb-db2b-4594-a9f1-8af10eb0fb4f" providerId="ADAL" clId="{A77F6C3D-1CD0-4456-98F7-EAFD5E840723}" dt="2024-09-10T22:01:55.077" v="757" actId="478"/>
          <ac:spMkLst>
            <pc:docMk/>
            <pc:sldMk cId="2329103629" sldId="304"/>
            <ac:spMk id="3" creationId="{859367CB-783C-651D-6BBB-75F829C0FB39}"/>
          </ac:spMkLst>
        </pc:spChg>
        <pc:spChg chg="mod">
          <ac:chgData name="Prince, Nicholas E" userId="abae7ebb-db2b-4594-a9f1-8af10eb0fb4f" providerId="ADAL" clId="{A77F6C3D-1CD0-4456-98F7-EAFD5E840723}" dt="2024-09-10T22:00:22.215" v="734" actId="1076"/>
          <ac:spMkLst>
            <pc:docMk/>
            <pc:sldMk cId="2329103629" sldId="304"/>
            <ac:spMk id="4" creationId="{4F7626F5-F0F0-3430-1957-0058357A7614}"/>
          </ac:spMkLst>
        </pc:spChg>
        <pc:spChg chg="del">
          <ac:chgData name="Prince, Nicholas E" userId="abae7ebb-db2b-4594-a9f1-8af10eb0fb4f" providerId="ADAL" clId="{A77F6C3D-1CD0-4456-98F7-EAFD5E840723}" dt="2024-09-10T21:53:55.373" v="674" actId="478"/>
          <ac:spMkLst>
            <pc:docMk/>
            <pc:sldMk cId="2329103629" sldId="304"/>
            <ac:spMk id="5" creationId="{0243242E-3694-D547-1CB7-09FC5A5191D3}"/>
          </ac:spMkLst>
        </pc:spChg>
        <pc:spChg chg="del">
          <ac:chgData name="Prince, Nicholas E" userId="abae7ebb-db2b-4594-a9f1-8af10eb0fb4f" providerId="ADAL" clId="{A77F6C3D-1CD0-4456-98F7-EAFD5E840723}" dt="2024-09-10T22:01:56.222" v="758" actId="478"/>
          <ac:spMkLst>
            <pc:docMk/>
            <pc:sldMk cId="2329103629" sldId="304"/>
            <ac:spMk id="6" creationId="{0E41F4EE-BA4C-067F-49C9-62F7B0D3EF8A}"/>
          </ac:spMkLst>
        </pc:spChg>
        <pc:spChg chg="del">
          <ac:chgData name="Prince, Nicholas E" userId="abae7ebb-db2b-4594-a9f1-8af10eb0fb4f" providerId="ADAL" clId="{A77F6C3D-1CD0-4456-98F7-EAFD5E840723}" dt="2024-09-10T22:01:58.077" v="759" actId="478"/>
          <ac:spMkLst>
            <pc:docMk/>
            <pc:sldMk cId="2329103629" sldId="304"/>
            <ac:spMk id="7" creationId="{1A973B6D-A31C-3409-0809-1362C4A8BAC5}"/>
          </ac:spMkLst>
        </pc:spChg>
        <pc:spChg chg="add mod">
          <ac:chgData name="Prince, Nicholas E" userId="abae7ebb-db2b-4594-a9f1-8af10eb0fb4f" providerId="ADAL" clId="{A77F6C3D-1CD0-4456-98F7-EAFD5E840723}" dt="2024-09-10T21:57:51.963" v="710"/>
          <ac:spMkLst>
            <pc:docMk/>
            <pc:sldMk cId="2329103629" sldId="304"/>
            <ac:spMk id="9" creationId="{10C65DFD-E6E1-B8C0-979B-73E9FDC7E18D}"/>
          </ac:spMkLst>
        </pc:spChg>
        <pc:spChg chg="del">
          <ac:chgData name="Prince, Nicholas E" userId="abae7ebb-db2b-4594-a9f1-8af10eb0fb4f" providerId="ADAL" clId="{A77F6C3D-1CD0-4456-98F7-EAFD5E840723}" dt="2024-09-10T22:01:52.732" v="756" actId="478"/>
          <ac:spMkLst>
            <pc:docMk/>
            <pc:sldMk cId="2329103629" sldId="304"/>
            <ac:spMk id="10" creationId="{8D69C983-48C5-F7E0-7FE0-C7C3CDE87632}"/>
          </ac:spMkLst>
        </pc:spChg>
        <pc:spChg chg="del">
          <ac:chgData name="Prince, Nicholas E" userId="abae7ebb-db2b-4594-a9f1-8af10eb0fb4f" providerId="ADAL" clId="{A77F6C3D-1CD0-4456-98F7-EAFD5E840723}" dt="2024-09-10T21:57:37.853" v="703" actId="478"/>
          <ac:spMkLst>
            <pc:docMk/>
            <pc:sldMk cId="2329103629" sldId="304"/>
            <ac:spMk id="11" creationId="{A28727E1-0574-6B41-992E-156CFC9AF43B}"/>
          </ac:spMkLst>
        </pc:spChg>
        <pc:spChg chg="del">
          <ac:chgData name="Prince, Nicholas E" userId="abae7ebb-db2b-4594-a9f1-8af10eb0fb4f" providerId="ADAL" clId="{A77F6C3D-1CD0-4456-98F7-EAFD5E840723}" dt="2024-09-10T22:01:51.373" v="755" actId="478"/>
          <ac:spMkLst>
            <pc:docMk/>
            <pc:sldMk cId="2329103629" sldId="304"/>
            <ac:spMk id="12" creationId="{D844FB89-F69A-B60F-8374-02A0E92A3776}"/>
          </ac:spMkLst>
        </pc:spChg>
        <pc:spChg chg="add mod">
          <ac:chgData name="Prince, Nicholas E" userId="abae7ebb-db2b-4594-a9f1-8af10eb0fb4f" providerId="ADAL" clId="{A77F6C3D-1CD0-4456-98F7-EAFD5E840723}" dt="2024-09-10T22:06:25.686" v="764" actId="1076"/>
          <ac:spMkLst>
            <pc:docMk/>
            <pc:sldMk cId="2329103629" sldId="304"/>
            <ac:spMk id="13" creationId="{D17CA5DE-A827-8251-38CA-AEB3F62F97D4}"/>
          </ac:spMkLst>
        </pc:spChg>
        <pc:spChg chg="add mod">
          <ac:chgData name="Prince, Nicholas E" userId="abae7ebb-db2b-4594-a9f1-8af10eb0fb4f" providerId="ADAL" clId="{A77F6C3D-1CD0-4456-98F7-EAFD5E840723}" dt="2024-09-10T22:10:16.921" v="796" actId="1076"/>
          <ac:spMkLst>
            <pc:docMk/>
            <pc:sldMk cId="2329103629" sldId="304"/>
            <ac:spMk id="14" creationId="{FB07896E-A6DD-675A-A1A7-520A60A5D720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59:53.219" v="1125" actId="167"/>
        <pc:sldMkLst>
          <pc:docMk/>
          <pc:sldMk cId="2925446400" sldId="306"/>
        </pc:sldMkLst>
        <pc:spChg chg="add del mod">
          <ac:chgData name="Prince, Nicholas E" userId="abae7ebb-db2b-4594-a9f1-8af10eb0fb4f" providerId="ADAL" clId="{A77F6C3D-1CD0-4456-98F7-EAFD5E840723}" dt="2024-09-10T22:48:24.354" v="1112" actId="478"/>
          <ac:spMkLst>
            <pc:docMk/>
            <pc:sldMk cId="2925446400" sldId="306"/>
            <ac:spMk id="2" creationId="{9E35B920-9F19-077F-BD75-5AF4EE1956E7}"/>
          </ac:spMkLst>
        </pc:spChg>
        <pc:spChg chg="del">
          <ac:chgData name="Prince, Nicholas E" userId="abae7ebb-db2b-4594-a9f1-8af10eb0fb4f" providerId="ADAL" clId="{A77F6C3D-1CD0-4456-98F7-EAFD5E840723}" dt="2024-09-10T22:48:20.339" v="1111" actId="478"/>
          <ac:spMkLst>
            <pc:docMk/>
            <pc:sldMk cId="2925446400" sldId="306"/>
            <ac:spMk id="3" creationId="{65283610-DFD5-5E55-98A5-E1BE2DCADB16}"/>
          </ac:spMkLst>
        </pc:spChg>
        <pc:spChg chg="mod">
          <ac:chgData name="Prince, Nicholas E" userId="abae7ebb-db2b-4594-a9f1-8af10eb0fb4f" providerId="ADAL" clId="{A77F6C3D-1CD0-4456-98F7-EAFD5E840723}" dt="2024-09-10T22:47:44.701" v="1107" actId="1076"/>
          <ac:spMkLst>
            <pc:docMk/>
            <pc:sldMk cId="2925446400" sldId="306"/>
            <ac:spMk id="4" creationId="{3ACED190-6DFE-69B7-EE70-5869AB22157C}"/>
          </ac:spMkLst>
        </pc:spChg>
        <pc:spChg chg="add mod">
          <ac:chgData name="Prince, Nicholas E" userId="abae7ebb-db2b-4594-a9f1-8af10eb0fb4f" providerId="ADAL" clId="{A77F6C3D-1CD0-4456-98F7-EAFD5E840723}" dt="2024-09-10T22:48:39.519" v="1115" actId="1076"/>
          <ac:spMkLst>
            <pc:docMk/>
            <pc:sldMk cId="2925446400" sldId="306"/>
            <ac:spMk id="5" creationId="{89D9E1F4-E3CE-1633-00D9-4B79789C065D}"/>
          </ac:spMkLst>
        </pc:spChg>
        <pc:spChg chg="del">
          <ac:chgData name="Prince, Nicholas E" userId="abae7ebb-db2b-4594-a9f1-8af10eb0fb4f" providerId="ADAL" clId="{A77F6C3D-1CD0-4456-98F7-EAFD5E840723}" dt="2024-09-10T22:59:46.949" v="1123" actId="478"/>
          <ac:spMkLst>
            <pc:docMk/>
            <pc:sldMk cId="2925446400" sldId="306"/>
            <ac:spMk id="6" creationId="{34F6A461-552C-0ACF-9992-DEE29D63437A}"/>
          </ac:spMkLst>
        </pc:spChg>
        <pc:spChg chg="mod">
          <ac:chgData name="Prince, Nicholas E" userId="abae7ebb-db2b-4594-a9f1-8af10eb0fb4f" providerId="ADAL" clId="{A77F6C3D-1CD0-4456-98F7-EAFD5E840723}" dt="2024-09-10T22:47:32.170" v="1105" actId="1076"/>
          <ac:spMkLst>
            <pc:docMk/>
            <pc:sldMk cId="2925446400" sldId="306"/>
            <ac:spMk id="7" creationId="{BDD69FE6-4828-48FC-FC2C-F165DA9E0237}"/>
          </ac:spMkLst>
        </pc:spChg>
        <pc:spChg chg="del">
          <ac:chgData name="Prince, Nicholas E" userId="abae7ebb-db2b-4594-a9f1-8af10eb0fb4f" providerId="ADAL" clId="{A77F6C3D-1CD0-4456-98F7-EAFD5E840723}" dt="2024-09-10T22:48:25.770" v="1113" actId="478"/>
          <ac:spMkLst>
            <pc:docMk/>
            <pc:sldMk cId="2925446400" sldId="306"/>
            <ac:spMk id="8" creationId="{CCD20A4C-7F91-B1F9-0B0D-5DEB201D12C0}"/>
          </ac:spMkLst>
        </pc:spChg>
        <pc:spChg chg="add mod">
          <ac:chgData name="Prince, Nicholas E" userId="abae7ebb-db2b-4594-a9f1-8af10eb0fb4f" providerId="ADAL" clId="{A77F6C3D-1CD0-4456-98F7-EAFD5E840723}" dt="2024-09-10T22:51:22.067" v="1122" actId="1076"/>
          <ac:spMkLst>
            <pc:docMk/>
            <pc:sldMk cId="2925446400" sldId="306"/>
            <ac:spMk id="11" creationId="{5A6852D3-2389-25FB-8BBB-5C9908E37E88}"/>
          </ac:spMkLst>
        </pc:spChg>
        <pc:spChg chg="add mod ord">
          <ac:chgData name="Prince, Nicholas E" userId="abae7ebb-db2b-4594-a9f1-8af10eb0fb4f" providerId="ADAL" clId="{A77F6C3D-1CD0-4456-98F7-EAFD5E840723}" dt="2024-09-10T22:59:53.219" v="1125" actId="167"/>
          <ac:spMkLst>
            <pc:docMk/>
            <pc:sldMk cId="2925446400" sldId="306"/>
            <ac:spMk id="12" creationId="{AC443701-CAF3-D2C1-F8FC-2BE732AC4ED6}"/>
          </ac:spMkLst>
        </pc:spChg>
        <pc:spChg chg="del">
          <ac:chgData name="Prince, Nicholas E" userId="abae7ebb-db2b-4594-a9f1-8af10eb0fb4f" providerId="ADAL" clId="{A77F6C3D-1CD0-4456-98F7-EAFD5E840723}" dt="2024-09-10T22:50:56.569" v="1118" actId="478"/>
          <ac:spMkLst>
            <pc:docMk/>
            <pc:sldMk cId="2925446400" sldId="306"/>
            <ac:spMk id="14" creationId="{273808E9-A99D-8E0F-7A0D-D360655E638A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16:26:31.888" v="211" actId="1076"/>
        <pc:sldMkLst>
          <pc:docMk/>
          <pc:sldMk cId="1503745981" sldId="307"/>
        </pc:sldMkLst>
        <pc:spChg chg="add del mod">
          <ac:chgData name="Prince, Nicholas E" userId="abae7ebb-db2b-4594-a9f1-8af10eb0fb4f" providerId="ADAL" clId="{A77F6C3D-1CD0-4456-98F7-EAFD5E840723}" dt="2024-09-10T16:22:21.749" v="175" actId="478"/>
          <ac:spMkLst>
            <pc:docMk/>
            <pc:sldMk cId="1503745981" sldId="307"/>
            <ac:spMk id="2" creationId="{0F7A17F3-F258-9D0F-D1A1-7E9F9CE84145}"/>
          </ac:spMkLst>
        </pc:spChg>
        <pc:spChg chg="del">
          <ac:chgData name="Prince, Nicholas E" userId="abae7ebb-db2b-4594-a9f1-8af10eb0fb4f" providerId="ADAL" clId="{A77F6C3D-1CD0-4456-98F7-EAFD5E840723}" dt="2024-09-10T16:14:18.021" v="116" actId="478"/>
          <ac:spMkLst>
            <pc:docMk/>
            <pc:sldMk cId="1503745981" sldId="307"/>
            <ac:spMk id="3" creationId="{2CF8A6C4-0030-E9E0-CCA4-C235BAA1F8C4}"/>
          </ac:spMkLst>
        </pc:spChg>
        <pc:spChg chg="del">
          <ac:chgData name="Prince, Nicholas E" userId="abae7ebb-db2b-4594-a9f1-8af10eb0fb4f" providerId="ADAL" clId="{A77F6C3D-1CD0-4456-98F7-EAFD5E840723}" dt="2024-09-10T16:06:23.779" v="55" actId="478"/>
          <ac:spMkLst>
            <pc:docMk/>
            <pc:sldMk cId="1503745981" sldId="307"/>
            <ac:spMk id="4" creationId="{673CA740-130A-27D7-B7FD-E2FFCB1F3AC9}"/>
          </ac:spMkLst>
        </pc:spChg>
        <pc:spChg chg="del">
          <ac:chgData name="Prince, Nicholas E" userId="abae7ebb-db2b-4594-a9f1-8af10eb0fb4f" providerId="ADAL" clId="{A77F6C3D-1CD0-4456-98F7-EAFD5E840723}" dt="2024-09-10T16:15:11.162" v="134" actId="478"/>
          <ac:spMkLst>
            <pc:docMk/>
            <pc:sldMk cId="1503745981" sldId="307"/>
            <ac:spMk id="5" creationId="{DF4172DE-EBA0-42AE-7150-04215AF5129E}"/>
          </ac:spMkLst>
        </pc:spChg>
        <pc:spChg chg="mod">
          <ac:chgData name="Prince, Nicholas E" userId="abae7ebb-db2b-4594-a9f1-8af10eb0fb4f" providerId="ADAL" clId="{A77F6C3D-1CD0-4456-98F7-EAFD5E840723}" dt="2024-09-10T16:17:24.140" v="156" actId="1076"/>
          <ac:spMkLst>
            <pc:docMk/>
            <pc:sldMk cId="1503745981" sldId="307"/>
            <ac:spMk id="6" creationId="{E41E53F4-3F72-FAF4-BA18-29BA4A8563A1}"/>
          </ac:spMkLst>
        </pc:spChg>
        <pc:spChg chg="add mod">
          <ac:chgData name="Prince, Nicholas E" userId="abae7ebb-db2b-4594-a9f1-8af10eb0fb4f" providerId="ADAL" clId="{A77F6C3D-1CD0-4456-98F7-EAFD5E840723}" dt="2024-09-10T16:14:18.747" v="117"/>
          <ac:spMkLst>
            <pc:docMk/>
            <pc:sldMk cId="1503745981" sldId="307"/>
            <ac:spMk id="8" creationId="{3B73E544-3BB5-532A-4541-05D844BB598C}"/>
          </ac:spMkLst>
        </pc:spChg>
        <pc:spChg chg="add mod ord">
          <ac:chgData name="Prince, Nicholas E" userId="abae7ebb-db2b-4594-a9f1-8af10eb0fb4f" providerId="ADAL" clId="{A77F6C3D-1CD0-4456-98F7-EAFD5E840723}" dt="2024-09-10T16:15:38.291" v="144" actId="167"/>
          <ac:spMkLst>
            <pc:docMk/>
            <pc:sldMk cId="1503745981" sldId="307"/>
            <ac:spMk id="9" creationId="{63DA376B-27C2-F962-8DD6-9F1DA06E2FB6}"/>
          </ac:spMkLst>
        </pc:spChg>
        <pc:spChg chg="del">
          <ac:chgData name="Prince, Nicholas E" userId="abae7ebb-db2b-4594-a9f1-8af10eb0fb4f" providerId="ADAL" clId="{A77F6C3D-1CD0-4456-98F7-EAFD5E840723}" dt="2024-09-10T16:06:25.013" v="56" actId="478"/>
          <ac:spMkLst>
            <pc:docMk/>
            <pc:sldMk cId="1503745981" sldId="307"/>
            <ac:spMk id="10" creationId="{A78F7688-32B7-DD9C-D6D4-7C6B47DF2A2B}"/>
          </ac:spMkLst>
        </pc:spChg>
        <pc:spChg chg="del">
          <ac:chgData name="Prince, Nicholas E" userId="abae7ebb-db2b-4594-a9f1-8af10eb0fb4f" providerId="ADAL" clId="{A77F6C3D-1CD0-4456-98F7-EAFD5E840723}" dt="2024-09-10T16:09:36.003" v="78" actId="478"/>
          <ac:spMkLst>
            <pc:docMk/>
            <pc:sldMk cId="1503745981" sldId="307"/>
            <ac:spMk id="11" creationId="{5C2BB7D8-F03C-99F1-04EE-2EF79AA3999A}"/>
          </ac:spMkLst>
        </pc:spChg>
        <pc:spChg chg="add mod">
          <ac:chgData name="Prince, Nicholas E" userId="abae7ebb-db2b-4594-a9f1-8af10eb0fb4f" providerId="ADAL" clId="{A77F6C3D-1CD0-4456-98F7-EAFD5E840723}" dt="2024-09-10T16:22:35.159" v="177" actId="1076"/>
          <ac:spMkLst>
            <pc:docMk/>
            <pc:sldMk cId="1503745981" sldId="307"/>
            <ac:spMk id="12" creationId="{98C26601-90B2-832D-0D28-F46ED0CC575F}"/>
          </ac:spMkLst>
        </pc:spChg>
        <pc:spChg chg="add mod">
          <ac:chgData name="Prince, Nicholas E" userId="abae7ebb-db2b-4594-a9f1-8af10eb0fb4f" providerId="ADAL" clId="{A77F6C3D-1CD0-4456-98F7-EAFD5E840723}" dt="2024-09-10T16:26:31.888" v="211" actId="1076"/>
          <ac:spMkLst>
            <pc:docMk/>
            <pc:sldMk cId="1503745981" sldId="307"/>
            <ac:spMk id="13" creationId="{E998FFDA-78B3-C164-A84B-908B733EA06E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11:09.296" v="351" actId="1076"/>
        <pc:sldMkLst>
          <pc:docMk/>
          <pc:sldMk cId="1336105659" sldId="308"/>
        </pc:sldMkLst>
        <pc:spChg chg="add mod">
          <ac:chgData name="Prince, Nicholas E" userId="abae7ebb-db2b-4594-a9f1-8af10eb0fb4f" providerId="ADAL" clId="{A77F6C3D-1CD0-4456-98F7-EAFD5E840723}" dt="2024-09-10T16:14:23.053" v="119"/>
          <ac:spMkLst>
            <pc:docMk/>
            <pc:sldMk cId="1336105659" sldId="308"/>
            <ac:spMk id="2" creationId="{D90887FB-045A-7106-AE1E-D1908B84099C}"/>
          </ac:spMkLst>
        </pc:spChg>
        <pc:spChg chg="del">
          <ac:chgData name="Prince, Nicholas E" userId="abae7ebb-db2b-4594-a9f1-8af10eb0fb4f" providerId="ADAL" clId="{A77F6C3D-1CD0-4456-98F7-EAFD5E840723}" dt="2024-09-10T16:14:22.759" v="118" actId="478"/>
          <ac:spMkLst>
            <pc:docMk/>
            <pc:sldMk cId="1336105659" sldId="308"/>
            <ac:spMk id="3" creationId="{2CF8A6C4-0030-E9E0-CCA4-C235BAA1F8C4}"/>
          </ac:spMkLst>
        </pc:spChg>
        <pc:spChg chg="del">
          <ac:chgData name="Prince, Nicholas E" userId="abae7ebb-db2b-4594-a9f1-8af10eb0fb4f" providerId="ADAL" clId="{A77F6C3D-1CD0-4456-98F7-EAFD5E840723}" dt="2024-09-10T16:09:40.395" v="79" actId="478"/>
          <ac:spMkLst>
            <pc:docMk/>
            <pc:sldMk cId="1336105659" sldId="308"/>
            <ac:spMk id="4" creationId="{B633F00A-6465-08F4-1C5D-3BA201426C1C}"/>
          </ac:spMkLst>
        </pc:spChg>
        <pc:spChg chg="add mod ord">
          <ac:chgData name="Prince, Nicholas E" userId="abae7ebb-db2b-4594-a9f1-8af10eb0fb4f" providerId="ADAL" clId="{A77F6C3D-1CD0-4456-98F7-EAFD5E840723}" dt="2024-09-10T16:15:43.487" v="146" actId="167"/>
          <ac:spMkLst>
            <pc:docMk/>
            <pc:sldMk cId="1336105659" sldId="308"/>
            <ac:spMk id="5" creationId="{E19FEDDD-8B11-332B-C887-068D0DA27BD0}"/>
          </ac:spMkLst>
        </pc:spChg>
        <pc:spChg chg="del">
          <ac:chgData name="Prince, Nicholas E" userId="abae7ebb-db2b-4594-a9f1-8af10eb0fb4f" providerId="ADAL" clId="{A77F6C3D-1CD0-4456-98F7-EAFD5E840723}" dt="2024-09-10T16:15:13.710" v="136" actId="478"/>
          <ac:spMkLst>
            <pc:docMk/>
            <pc:sldMk cId="1336105659" sldId="308"/>
            <ac:spMk id="6" creationId="{EF8DA71D-E239-5F85-182C-0B111C9786B5}"/>
          </ac:spMkLst>
        </pc:spChg>
        <pc:spChg chg="del">
          <ac:chgData name="Prince, Nicholas E" userId="abae7ebb-db2b-4594-a9f1-8af10eb0fb4f" providerId="ADAL" clId="{A77F6C3D-1CD0-4456-98F7-EAFD5E840723}" dt="2024-09-10T16:06:28.284" v="57" actId="478"/>
          <ac:spMkLst>
            <pc:docMk/>
            <pc:sldMk cId="1336105659" sldId="308"/>
            <ac:spMk id="8" creationId="{DE214B5E-F7A8-5885-447F-44435C78C063}"/>
          </ac:spMkLst>
        </pc:spChg>
        <pc:spChg chg="add mod">
          <ac:chgData name="Prince, Nicholas E" userId="abae7ebb-db2b-4594-a9f1-8af10eb0fb4f" providerId="ADAL" clId="{A77F6C3D-1CD0-4456-98F7-EAFD5E840723}" dt="2024-09-10T16:26:41.306" v="213" actId="1076"/>
          <ac:spMkLst>
            <pc:docMk/>
            <pc:sldMk cId="1336105659" sldId="308"/>
            <ac:spMk id="9" creationId="{835120A3-372A-0ABD-31A5-55019740C541}"/>
          </ac:spMkLst>
        </pc:spChg>
        <pc:spChg chg="mod">
          <ac:chgData name="Prince, Nicholas E" userId="abae7ebb-db2b-4594-a9f1-8af10eb0fb4f" providerId="ADAL" clId="{A77F6C3D-1CD0-4456-98F7-EAFD5E840723}" dt="2024-09-10T16:17:32.773" v="157" actId="1076"/>
          <ac:spMkLst>
            <pc:docMk/>
            <pc:sldMk cId="1336105659" sldId="308"/>
            <ac:spMk id="10" creationId="{4ADC37A6-3A62-D9A0-2FB1-E2EB289058E7}"/>
          </ac:spMkLst>
        </pc:spChg>
        <pc:spChg chg="del mod">
          <ac:chgData name="Prince, Nicholas E" userId="abae7ebb-db2b-4594-a9f1-8af10eb0fb4f" providerId="ADAL" clId="{A77F6C3D-1CD0-4456-98F7-EAFD5E840723}" dt="2024-09-10T21:09:53.290" v="348" actId="478"/>
          <ac:spMkLst>
            <pc:docMk/>
            <pc:sldMk cId="1336105659" sldId="308"/>
            <ac:spMk id="11" creationId="{2F6001E3-CB6F-2AFB-E29C-B76AFE2C11D8}"/>
          </ac:spMkLst>
        </pc:spChg>
        <pc:spChg chg="del">
          <ac:chgData name="Prince, Nicholas E" userId="abae7ebb-db2b-4594-a9f1-8af10eb0fb4f" providerId="ADAL" clId="{A77F6C3D-1CD0-4456-98F7-EAFD5E840723}" dt="2024-09-10T16:06:29.526" v="58" actId="478"/>
          <ac:spMkLst>
            <pc:docMk/>
            <pc:sldMk cId="1336105659" sldId="308"/>
            <ac:spMk id="12" creationId="{72E0BF7B-E161-7C8B-1D55-01F7A2511F3B}"/>
          </ac:spMkLst>
        </pc:spChg>
        <pc:spChg chg="del">
          <ac:chgData name="Prince, Nicholas E" userId="abae7ebb-db2b-4594-a9f1-8af10eb0fb4f" providerId="ADAL" clId="{A77F6C3D-1CD0-4456-98F7-EAFD5E840723}" dt="2024-09-10T16:09:42.557" v="80" actId="478"/>
          <ac:spMkLst>
            <pc:docMk/>
            <pc:sldMk cId="1336105659" sldId="308"/>
            <ac:spMk id="13" creationId="{208F47EC-BAFB-B2DE-FE94-223142F37116}"/>
          </ac:spMkLst>
        </pc:spChg>
        <pc:spChg chg="add mod">
          <ac:chgData name="Prince, Nicholas E" userId="abae7ebb-db2b-4594-a9f1-8af10eb0fb4f" providerId="ADAL" clId="{A77F6C3D-1CD0-4456-98F7-EAFD5E840723}" dt="2024-09-10T21:10:02.864" v="349" actId="1076"/>
          <ac:spMkLst>
            <pc:docMk/>
            <pc:sldMk cId="1336105659" sldId="308"/>
            <ac:spMk id="14" creationId="{F1342481-6A22-50E1-5176-507A204E4CB0}"/>
          </ac:spMkLst>
        </pc:spChg>
        <pc:spChg chg="add mod">
          <ac:chgData name="Prince, Nicholas E" userId="abae7ebb-db2b-4594-a9f1-8af10eb0fb4f" providerId="ADAL" clId="{A77F6C3D-1CD0-4456-98F7-EAFD5E840723}" dt="2024-09-10T21:11:09.296" v="351" actId="1076"/>
          <ac:spMkLst>
            <pc:docMk/>
            <pc:sldMk cId="1336105659" sldId="308"/>
            <ac:spMk id="15" creationId="{8C4A0F5E-D3AF-9082-2E54-A85C3C57AA6E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50:21.868" v="659" actId="1076"/>
        <pc:sldMkLst>
          <pc:docMk/>
          <pc:sldMk cId="1539478916" sldId="309"/>
        </pc:sldMkLst>
        <pc:spChg chg="add mod ord">
          <ac:chgData name="Prince, Nicholas E" userId="abae7ebb-db2b-4594-a9f1-8af10eb0fb4f" providerId="ADAL" clId="{A77F6C3D-1CD0-4456-98F7-EAFD5E840723}" dt="2024-09-10T21:19:10.637" v="436" actId="167"/>
          <ac:spMkLst>
            <pc:docMk/>
            <pc:sldMk cId="1539478916" sldId="309"/>
            <ac:spMk id="2" creationId="{5CB884C3-F5B3-679E-D022-0B7FA31E84FB}"/>
          </ac:spMkLst>
        </pc:spChg>
        <pc:spChg chg="del">
          <ac:chgData name="Prince, Nicholas E" userId="abae7ebb-db2b-4594-a9f1-8af10eb0fb4f" providerId="ADAL" clId="{A77F6C3D-1CD0-4456-98F7-EAFD5E840723}" dt="2024-09-10T21:28:40.288" v="584" actId="478"/>
          <ac:spMkLst>
            <pc:docMk/>
            <pc:sldMk cId="1539478916" sldId="309"/>
            <ac:spMk id="3" creationId="{A428531F-14C4-C031-2E3D-6A1F10D7FA1D}"/>
          </ac:spMkLst>
        </pc:spChg>
        <pc:spChg chg="mod">
          <ac:chgData name="Prince, Nicholas E" userId="abae7ebb-db2b-4594-a9f1-8af10eb0fb4f" providerId="ADAL" clId="{A77F6C3D-1CD0-4456-98F7-EAFD5E840723}" dt="2024-09-10T21:24:57.202" v="514" actId="20577"/>
          <ac:spMkLst>
            <pc:docMk/>
            <pc:sldMk cId="1539478916" sldId="309"/>
            <ac:spMk id="4" creationId="{BD6BDE99-7177-9CFA-4A99-0D28DE93A935}"/>
          </ac:spMkLst>
        </pc:spChg>
        <pc:spChg chg="del">
          <ac:chgData name="Prince, Nicholas E" userId="abae7ebb-db2b-4594-a9f1-8af10eb0fb4f" providerId="ADAL" clId="{A77F6C3D-1CD0-4456-98F7-EAFD5E840723}" dt="2024-09-10T21:18:12.258" v="415" actId="478"/>
          <ac:spMkLst>
            <pc:docMk/>
            <pc:sldMk cId="1539478916" sldId="309"/>
            <ac:spMk id="5" creationId="{CD210CB3-91C9-B57D-D6B8-DF6AAC2BEB0C}"/>
          </ac:spMkLst>
        </pc:spChg>
        <pc:spChg chg="del">
          <ac:chgData name="Prince, Nicholas E" userId="abae7ebb-db2b-4594-a9f1-8af10eb0fb4f" providerId="ADAL" clId="{A77F6C3D-1CD0-4456-98F7-EAFD5E840723}" dt="2024-09-10T21:20:39.896" v="462" actId="478"/>
          <ac:spMkLst>
            <pc:docMk/>
            <pc:sldMk cId="1539478916" sldId="309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8:43.552" v="585" actId="478"/>
          <ac:spMkLst>
            <pc:docMk/>
            <pc:sldMk cId="1539478916" sldId="309"/>
            <ac:spMk id="8" creationId="{B111D0C5-0C9B-AD28-1699-4F1FE2ABD700}"/>
          </ac:spMkLst>
        </pc:spChg>
        <pc:spChg chg="del">
          <ac:chgData name="Prince, Nicholas E" userId="abae7ebb-db2b-4594-a9f1-8af10eb0fb4f" providerId="ADAL" clId="{A77F6C3D-1CD0-4456-98F7-EAFD5E840723}" dt="2024-09-10T21:28:44.696" v="586" actId="478"/>
          <ac:spMkLst>
            <pc:docMk/>
            <pc:sldMk cId="1539478916" sldId="309"/>
            <ac:spMk id="9" creationId="{2678C084-D9A5-6290-5AAE-7875A3C82E26}"/>
          </ac:spMkLst>
        </pc:spChg>
        <pc:spChg chg="add mod">
          <ac:chgData name="Prince, Nicholas E" userId="abae7ebb-db2b-4594-a9f1-8af10eb0fb4f" providerId="ADAL" clId="{A77F6C3D-1CD0-4456-98F7-EAFD5E840723}" dt="2024-09-10T21:20:40.225" v="463"/>
          <ac:spMkLst>
            <pc:docMk/>
            <pc:sldMk cId="1539478916" sldId="309"/>
            <ac:spMk id="10" creationId="{0EE9A4CD-CB93-1210-1FF1-7E681679FFCD}"/>
          </ac:spMkLst>
        </pc:spChg>
        <pc:spChg chg="add mod">
          <ac:chgData name="Prince, Nicholas E" userId="abae7ebb-db2b-4594-a9f1-8af10eb0fb4f" providerId="ADAL" clId="{A77F6C3D-1CD0-4456-98F7-EAFD5E840723}" dt="2024-09-10T21:33:49.213" v="602" actId="1076"/>
          <ac:spMkLst>
            <pc:docMk/>
            <pc:sldMk cId="1539478916" sldId="309"/>
            <ac:spMk id="11" creationId="{F4B8BA50-4523-53A9-568F-555EF332B5DC}"/>
          </ac:spMkLst>
        </pc:spChg>
        <pc:spChg chg="add mod">
          <ac:chgData name="Prince, Nicholas E" userId="abae7ebb-db2b-4594-a9f1-8af10eb0fb4f" providerId="ADAL" clId="{A77F6C3D-1CD0-4456-98F7-EAFD5E840723}" dt="2024-09-10T21:50:21.868" v="659" actId="1076"/>
          <ac:spMkLst>
            <pc:docMk/>
            <pc:sldMk cId="1539478916" sldId="309"/>
            <ac:spMk id="12" creationId="{A88AE491-4F9B-5B32-45C8-8947E07A9D30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50:38.075" v="664" actId="1076"/>
        <pc:sldMkLst>
          <pc:docMk/>
          <pc:sldMk cId="2793172182" sldId="310"/>
        </pc:sldMkLst>
        <pc:spChg chg="add mod ord">
          <ac:chgData name="Prince, Nicholas E" userId="abae7ebb-db2b-4594-a9f1-8af10eb0fb4f" providerId="ADAL" clId="{A77F6C3D-1CD0-4456-98F7-EAFD5E840723}" dt="2024-09-10T21:19:17.447" v="438" actId="167"/>
          <ac:spMkLst>
            <pc:docMk/>
            <pc:sldMk cId="2793172182" sldId="310"/>
            <ac:spMk id="2" creationId="{4E1D2E9C-A7E4-BE88-371C-B141CF903714}"/>
          </ac:spMkLst>
        </pc:spChg>
        <pc:spChg chg="del">
          <ac:chgData name="Prince, Nicholas E" userId="abae7ebb-db2b-4594-a9f1-8af10eb0fb4f" providerId="ADAL" clId="{A77F6C3D-1CD0-4456-98F7-EAFD5E840723}" dt="2024-09-10T21:28:56.936" v="590" actId="478"/>
          <ac:spMkLst>
            <pc:docMk/>
            <pc:sldMk cId="2793172182" sldId="310"/>
            <ac:spMk id="3" creationId="{A428531F-14C4-C031-2E3D-6A1F10D7FA1D}"/>
          </ac:spMkLst>
        </pc:spChg>
        <pc:spChg chg="mod">
          <ac:chgData name="Prince, Nicholas E" userId="abae7ebb-db2b-4594-a9f1-8af10eb0fb4f" providerId="ADAL" clId="{A77F6C3D-1CD0-4456-98F7-EAFD5E840723}" dt="2024-09-10T21:25:33.389" v="548" actId="1076"/>
          <ac:spMkLst>
            <pc:docMk/>
            <pc:sldMk cId="2793172182" sldId="310"/>
            <ac:spMk id="4" creationId="{BD6BDE99-7177-9CFA-4A99-0D28DE93A935}"/>
          </ac:spMkLst>
        </pc:spChg>
        <pc:spChg chg="del">
          <ac:chgData name="Prince, Nicholas E" userId="abae7ebb-db2b-4594-a9f1-8af10eb0fb4f" providerId="ADAL" clId="{A77F6C3D-1CD0-4456-98F7-EAFD5E840723}" dt="2024-09-10T21:18:22.397" v="421" actId="478"/>
          <ac:spMkLst>
            <pc:docMk/>
            <pc:sldMk cId="2793172182" sldId="310"/>
            <ac:spMk id="5" creationId="{13ABCCE4-6964-21FB-44E6-5810F0ED3DFF}"/>
          </ac:spMkLst>
        </pc:spChg>
        <pc:spChg chg="del">
          <ac:chgData name="Prince, Nicholas E" userId="abae7ebb-db2b-4594-a9f1-8af10eb0fb4f" providerId="ADAL" clId="{A77F6C3D-1CD0-4456-98F7-EAFD5E840723}" dt="2024-09-10T21:20:47.021" v="466" actId="478"/>
          <ac:spMkLst>
            <pc:docMk/>
            <pc:sldMk cId="2793172182" sldId="310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29:00.651" v="592" actId="478"/>
          <ac:spMkLst>
            <pc:docMk/>
            <pc:sldMk cId="2793172182" sldId="310"/>
            <ac:spMk id="8" creationId="{084D28EE-FD6D-B75A-5730-796344343497}"/>
          </ac:spMkLst>
        </pc:spChg>
        <pc:spChg chg="del">
          <ac:chgData name="Prince, Nicholas E" userId="abae7ebb-db2b-4594-a9f1-8af10eb0fb4f" providerId="ADAL" clId="{A77F6C3D-1CD0-4456-98F7-EAFD5E840723}" dt="2024-09-10T21:28:59.104" v="591" actId="478"/>
          <ac:spMkLst>
            <pc:docMk/>
            <pc:sldMk cId="2793172182" sldId="310"/>
            <ac:spMk id="9" creationId="{6F1E6E9F-4D02-BA2E-3287-E37ADABDFA72}"/>
          </ac:spMkLst>
        </pc:spChg>
        <pc:spChg chg="add mod">
          <ac:chgData name="Prince, Nicholas E" userId="abae7ebb-db2b-4594-a9f1-8af10eb0fb4f" providerId="ADAL" clId="{A77F6C3D-1CD0-4456-98F7-EAFD5E840723}" dt="2024-09-10T21:20:47.338" v="467"/>
          <ac:spMkLst>
            <pc:docMk/>
            <pc:sldMk cId="2793172182" sldId="310"/>
            <ac:spMk id="10" creationId="{9E9B1FC5-F532-08B3-C37B-127983092046}"/>
          </ac:spMkLst>
        </pc:spChg>
        <pc:spChg chg="del">
          <ac:chgData name="Prince, Nicholas E" userId="abae7ebb-db2b-4594-a9f1-8af10eb0fb4f" providerId="ADAL" clId="{A77F6C3D-1CD0-4456-98F7-EAFD5E840723}" dt="2024-09-10T21:28:55.435" v="589" actId="478"/>
          <ac:spMkLst>
            <pc:docMk/>
            <pc:sldMk cId="2793172182" sldId="310"/>
            <ac:spMk id="11" creationId="{C2E05688-B462-BDA4-9544-4E51B588DB9B}"/>
          </ac:spMkLst>
        </pc:spChg>
        <pc:spChg chg="add mod">
          <ac:chgData name="Prince, Nicholas E" userId="abae7ebb-db2b-4594-a9f1-8af10eb0fb4f" providerId="ADAL" clId="{A77F6C3D-1CD0-4456-98F7-EAFD5E840723}" dt="2024-09-10T21:33:17.768" v="597" actId="1076"/>
          <ac:spMkLst>
            <pc:docMk/>
            <pc:sldMk cId="2793172182" sldId="310"/>
            <ac:spMk id="12" creationId="{1A700CAA-4C90-3367-0959-C44E5E6427C0}"/>
          </ac:spMkLst>
        </pc:spChg>
        <pc:spChg chg="add mod">
          <ac:chgData name="Prince, Nicholas E" userId="abae7ebb-db2b-4594-a9f1-8af10eb0fb4f" providerId="ADAL" clId="{A77F6C3D-1CD0-4456-98F7-EAFD5E840723}" dt="2024-09-10T21:50:38.075" v="664" actId="1076"/>
          <ac:spMkLst>
            <pc:docMk/>
            <pc:sldMk cId="2793172182" sldId="310"/>
            <ac:spMk id="13" creationId="{B3B57A89-AB53-5D65-A730-A1E26914F2AD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08:29.829" v="782" actId="1076"/>
        <pc:sldMkLst>
          <pc:docMk/>
          <pc:sldMk cId="3069970255" sldId="311"/>
        </pc:sldMkLst>
        <pc:spChg chg="add mod ord">
          <ac:chgData name="Prince, Nicholas E" userId="abae7ebb-db2b-4594-a9f1-8af10eb0fb4f" providerId="ADAL" clId="{A77F6C3D-1CD0-4456-98F7-EAFD5E840723}" dt="2024-09-10T21:19:20.847" v="439" actId="167"/>
          <ac:spMkLst>
            <pc:docMk/>
            <pc:sldMk cId="3069970255" sldId="311"/>
            <ac:spMk id="2" creationId="{308D25F0-C437-CAB5-9B50-099CCE27FF46}"/>
          </ac:spMkLst>
        </pc:spChg>
        <pc:spChg chg="del">
          <ac:chgData name="Prince, Nicholas E" userId="abae7ebb-db2b-4594-a9f1-8af10eb0fb4f" providerId="ADAL" clId="{A77F6C3D-1CD0-4456-98F7-EAFD5E840723}" dt="2024-09-10T21:31:57.378" v="593" actId="478"/>
          <ac:spMkLst>
            <pc:docMk/>
            <pc:sldMk cId="3069970255" sldId="311"/>
            <ac:spMk id="3" creationId="{A428531F-14C4-C031-2E3D-6A1F10D7FA1D}"/>
          </ac:spMkLst>
        </pc:spChg>
        <pc:spChg chg="mod">
          <ac:chgData name="Prince, Nicholas E" userId="abae7ebb-db2b-4594-a9f1-8af10eb0fb4f" providerId="ADAL" clId="{A77F6C3D-1CD0-4456-98F7-EAFD5E840723}" dt="2024-09-10T21:25:48.869" v="551" actId="1076"/>
          <ac:spMkLst>
            <pc:docMk/>
            <pc:sldMk cId="3069970255" sldId="311"/>
            <ac:spMk id="4" creationId="{BD6BDE99-7177-9CFA-4A99-0D28DE93A935}"/>
          </ac:spMkLst>
        </pc:spChg>
        <pc:spChg chg="del">
          <ac:chgData name="Prince, Nicholas E" userId="abae7ebb-db2b-4594-a9f1-8af10eb0fb4f" providerId="ADAL" clId="{A77F6C3D-1CD0-4456-98F7-EAFD5E840723}" dt="2024-09-10T21:18:26.964" v="423" actId="478"/>
          <ac:spMkLst>
            <pc:docMk/>
            <pc:sldMk cId="3069970255" sldId="311"/>
            <ac:spMk id="5" creationId="{0BB6D382-7C43-4600-689E-A576C957780E}"/>
          </ac:spMkLst>
        </pc:spChg>
        <pc:spChg chg="del">
          <ac:chgData name="Prince, Nicholas E" userId="abae7ebb-db2b-4594-a9f1-8af10eb0fb4f" providerId="ADAL" clId="{A77F6C3D-1CD0-4456-98F7-EAFD5E840723}" dt="2024-09-10T21:20:51.938" v="468" actId="478"/>
          <ac:spMkLst>
            <pc:docMk/>
            <pc:sldMk cId="3069970255" sldId="311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1:32:02.555" v="594" actId="478"/>
          <ac:spMkLst>
            <pc:docMk/>
            <pc:sldMk cId="3069970255" sldId="311"/>
            <ac:spMk id="8" creationId="{084D28EE-FD6D-B75A-5730-796344343497}"/>
          </ac:spMkLst>
        </pc:spChg>
        <pc:spChg chg="add mod">
          <ac:chgData name="Prince, Nicholas E" userId="abae7ebb-db2b-4594-a9f1-8af10eb0fb4f" providerId="ADAL" clId="{A77F6C3D-1CD0-4456-98F7-EAFD5E840723}" dt="2024-09-10T21:20:52.344" v="469"/>
          <ac:spMkLst>
            <pc:docMk/>
            <pc:sldMk cId="3069970255" sldId="311"/>
            <ac:spMk id="9" creationId="{45F51442-40C8-E36C-7DC0-688F4AAFF142}"/>
          </ac:spMkLst>
        </pc:spChg>
        <pc:spChg chg="add mod">
          <ac:chgData name="Prince, Nicholas E" userId="abae7ebb-db2b-4594-a9f1-8af10eb0fb4f" providerId="ADAL" clId="{A77F6C3D-1CD0-4456-98F7-EAFD5E840723}" dt="2024-09-10T21:50:52.764" v="667" actId="1076"/>
          <ac:spMkLst>
            <pc:docMk/>
            <pc:sldMk cId="3069970255" sldId="311"/>
            <ac:spMk id="10" creationId="{357FBD6B-3E83-F6E1-7210-FEFF8EAC4AD9}"/>
          </ac:spMkLst>
        </pc:spChg>
        <pc:spChg chg="add mod">
          <ac:chgData name="Prince, Nicholas E" userId="abae7ebb-db2b-4594-a9f1-8af10eb0fb4f" providerId="ADAL" clId="{A77F6C3D-1CD0-4456-98F7-EAFD5E840723}" dt="2024-09-10T22:07:53.146" v="778" actId="1076"/>
          <ac:spMkLst>
            <pc:docMk/>
            <pc:sldMk cId="3069970255" sldId="311"/>
            <ac:spMk id="11" creationId="{AF0CBF88-79CA-7744-C0AB-B35A5D855BCD}"/>
          </ac:spMkLst>
        </pc:spChg>
        <pc:spChg chg="add mod">
          <ac:chgData name="Prince, Nicholas E" userId="abae7ebb-db2b-4594-a9f1-8af10eb0fb4f" providerId="ADAL" clId="{A77F6C3D-1CD0-4456-98F7-EAFD5E840723}" dt="2024-09-10T22:08:29.829" v="782" actId="1076"/>
          <ac:spMkLst>
            <pc:docMk/>
            <pc:sldMk cId="3069970255" sldId="311"/>
            <ac:spMk id="12" creationId="{34D6D2B0-5031-CA4A-2A31-E66F121CF807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14:08.516" v="375" actId="1076"/>
        <pc:sldMkLst>
          <pc:docMk/>
          <pc:sldMk cId="3016400859" sldId="314"/>
        </pc:sldMkLst>
        <pc:spChg chg="add del mod">
          <ac:chgData name="Prince, Nicholas E" userId="abae7ebb-db2b-4594-a9f1-8af10eb0fb4f" providerId="ADAL" clId="{A77F6C3D-1CD0-4456-98F7-EAFD5E840723}" dt="2024-09-10T16:36:36.636" v="245" actId="12788"/>
          <ac:spMkLst>
            <pc:docMk/>
            <pc:sldMk cId="3016400859" sldId="314"/>
            <ac:spMk id="2" creationId="{FBEB4B92-356B-5049-552D-103CC13369D2}"/>
          </ac:spMkLst>
        </pc:spChg>
        <pc:spChg chg="del">
          <ac:chgData name="Prince, Nicholas E" userId="abae7ebb-db2b-4594-a9f1-8af10eb0fb4f" providerId="ADAL" clId="{A77F6C3D-1CD0-4456-98F7-EAFD5E840723}" dt="2024-09-10T16:30:06.893" v="220" actId="478"/>
          <ac:spMkLst>
            <pc:docMk/>
            <pc:sldMk cId="3016400859" sldId="314"/>
            <ac:spMk id="3" creationId="{0C02DBDB-9397-44F7-5321-746B29772B67}"/>
          </ac:spMkLst>
        </pc:spChg>
        <pc:spChg chg="add del mod">
          <ac:chgData name="Prince, Nicholas E" userId="abae7ebb-db2b-4594-a9f1-8af10eb0fb4f" providerId="ADAL" clId="{A77F6C3D-1CD0-4456-98F7-EAFD5E840723}" dt="2024-09-10T21:09:15.338" v="346" actId="1076"/>
          <ac:spMkLst>
            <pc:docMk/>
            <pc:sldMk cId="3016400859" sldId="314"/>
            <ac:spMk id="4" creationId="{9C37C9D5-A1D9-4B4A-B438-1052E6B0F7FB}"/>
          </ac:spMkLst>
        </pc:spChg>
        <pc:spChg chg="del">
          <ac:chgData name="Prince, Nicholas E" userId="abae7ebb-db2b-4594-a9f1-8af10eb0fb4f" providerId="ADAL" clId="{A77F6C3D-1CD0-4456-98F7-EAFD5E840723}" dt="2024-09-10T21:13:22.269" v="366" actId="478"/>
          <ac:spMkLst>
            <pc:docMk/>
            <pc:sldMk cId="3016400859" sldId="314"/>
            <ac:spMk id="5" creationId="{5AA12196-3594-6CB0-A592-D51C93EEA159}"/>
          </ac:spMkLst>
        </pc:spChg>
        <pc:spChg chg="mod">
          <ac:chgData name="Prince, Nicholas E" userId="abae7ebb-db2b-4594-a9f1-8af10eb0fb4f" providerId="ADAL" clId="{A77F6C3D-1CD0-4456-98F7-EAFD5E840723}" dt="2024-09-10T20:59:28.268" v="305" actId="404"/>
          <ac:spMkLst>
            <pc:docMk/>
            <pc:sldMk cId="3016400859" sldId="314"/>
            <ac:spMk id="6" creationId="{E41E53F4-3F72-FAF4-BA18-29BA4A8563A1}"/>
          </ac:spMkLst>
        </pc:spChg>
        <pc:spChg chg="del">
          <ac:chgData name="Prince, Nicholas E" userId="abae7ebb-db2b-4594-a9f1-8af10eb0fb4f" providerId="ADAL" clId="{A77F6C3D-1CD0-4456-98F7-EAFD5E840723}" dt="2024-09-10T21:13:20.898" v="365" actId="478"/>
          <ac:spMkLst>
            <pc:docMk/>
            <pc:sldMk cId="3016400859" sldId="314"/>
            <ac:spMk id="8" creationId="{4E75EC4B-461C-A6A4-2DFF-AE8C703142BD}"/>
          </ac:spMkLst>
        </pc:spChg>
        <pc:spChg chg="add mod ord">
          <ac:chgData name="Prince, Nicholas E" userId="abae7ebb-db2b-4594-a9f1-8af10eb0fb4f" providerId="ADAL" clId="{A77F6C3D-1CD0-4456-98F7-EAFD5E840723}" dt="2024-09-10T16:31:00.300" v="242" actId="167"/>
          <ac:spMkLst>
            <pc:docMk/>
            <pc:sldMk cId="3016400859" sldId="314"/>
            <ac:spMk id="9" creationId="{7927A8D4-4DB4-5F87-4FAD-48EF775B4A55}"/>
          </ac:spMkLst>
        </pc:spChg>
        <pc:spChg chg="add mod">
          <ac:chgData name="Prince, Nicholas E" userId="abae7ebb-db2b-4594-a9f1-8af10eb0fb4f" providerId="ADAL" clId="{A77F6C3D-1CD0-4456-98F7-EAFD5E840723}" dt="2024-09-10T21:13:06.604" v="364" actId="1076"/>
          <ac:spMkLst>
            <pc:docMk/>
            <pc:sldMk cId="3016400859" sldId="314"/>
            <ac:spMk id="10" creationId="{B4860B5A-9ABD-37F9-75E6-A3B94FCA67B7}"/>
          </ac:spMkLst>
        </pc:spChg>
        <pc:spChg chg="del">
          <ac:chgData name="Prince, Nicholas E" userId="abae7ebb-db2b-4594-a9f1-8af10eb0fb4f" providerId="ADAL" clId="{A77F6C3D-1CD0-4456-98F7-EAFD5E840723}" dt="2024-09-10T16:29:24.210" v="219" actId="478"/>
          <ac:spMkLst>
            <pc:docMk/>
            <pc:sldMk cId="3016400859" sldId="314"/>
            <ac:spMk id="11" creationId="{DCE3D86D-D2CA-939C-409B-AE07799C3532}"/>
          </ac:spMkLst>
        </pc:spChg>
        <pc:spChg chg="del">
          <ac:chgData name="Prince, Nicholas E" userId="abae7ebb-db2b-4594-a9f1-8af10eb0fb4f" providerId="ADAL" clId="{A77F6C3D-1CD0-4456-98F7-EAFD5E840723}" dt="2024-09-10T21:08:16.562" v="343" actId="478"/>
          <ac:spMkLst>
            <pc:docMk/>
            <pc:sldMk cId="3016400859" sldId="314"/>
            <ac:spMk id="12" creationId="{7D10B527-E5E2-063B-F139-148C9109CF7F}"/>
          </ac:spMkLst>
        </pc:spChg>
        <pc:spChg chg="add mod">
          <ac:chgData name="Prince, Nicholas E" userId="abae7ebb-db2b-4594-a9f1-8af10eb0fb4f" providerId="ADAL" clId="{A77F6C3D-1CD0-4456-98F7-EAFD5E840723}" dt="2024-09-10T21:14:08.516" v="375" actId="1076"/>
          <ac:spMkLst>
            <pc:docMk/>
            <pc:sldMk cId="3016400859" sldId="314"/>
            <ac:spMk id="13" creationId="{A2DB8D99-3299-9865-09BA-181B0BAFDCED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14:29.906" v="379" actId="1076"/>
        <pc:sldMkLst>
          <pc:docMk/>
          <pc:sldMk cId="3591747301" sldId="315"/>
        </pc:sldMkLst>
        <pc:spChg chg="add mod ord">
          <ac:chgData name="Prince, Nicholas E" userId="abae7ebb-db2b-4594-a9f1-8af10eb0fb4f" providerId="ADAL" clId="{A77F6C3D-1CD0-4456-98F7-EAFD5E840723}" dt="2024-09-10T16:30:54.102" v="240" actId="167"/>
          <ac:spMkLst>
            <pc:docMk/>
            <pc:sldMk cId="3591747301" sldId="315"/>
            <ac:spMk id="2" creationId="{13A1CF56-6FB6-A542-373F-A5E5A41C788B}"/>
          </ac:spMkLst>
        </pc:spChg>
        <pc:spChg chg="del">
          <ac:chgData name="Prince, Nicholas E" userId="abae7ebb-db2b-4594-a9f1-8af10eb0fb4f" providerId="ADAL" clId="{A77F6C3D-1CD0-4456-98F7-EAFD5E840723}" dt="2024-09-10T16:30:10.510" v="222" actId="478"/>
          <ac:spMkLst>
            <pc:docMk/>
            <pc:sldMk cId="3591747301" sldId="315"/>
            <ac:spMk id="3" creationId="{DE497BF1-F6D9-A990-AD51-8517283DE22F}"/>
          </ac:spMkLst>
        </pc:spChg>
        <pc:spChg chg="del">
          <ac:chgData name="Prince, Nicholas E" userId="abae7ebb-db2b-4594-a9f1-8af10eb0fb4f" providerId="ADAL" clId="{A77F6C3D-1CD0-4456-98F7-EAFD5E840723}" dt="2024-09-10T21:13:30.575" v="369" actId="478"/>
          <ac:spMkLst>
            <pc:docMk/>
            <pc:sldMk cId="3591747301" sldId="315"/>
            <ac:spMk id="4" creationId="{79371E31-582D-E8EA-B868-A163F32D336F}"/>
          </ac:spMkLst>
        </pc:spChg>
        <pc:spChg chg="add mod">
          <ac:chgData name="Prince, Nicholas E" userId="abae7ebb-db2b-4594-a9f1-8af10eb0fb4f" providerId="ADAL" clId="{A77F6C3D-1CD0-4456-98F7-EAFD5E840723}" dt="2024-09-10T16:37:09.248" v="253"/>
          <ac:spMkLst>
            <pc:docMk/>
            <pc:sldMk cId="3591747301" sldId="315"/>
            <ac:spMk id="5" creationId="{BF7E2825-FD9C-238B-E5B2-6EF9A0F99CBB}"/>
          </ac:spMkLst>
        </pc:spChg>
        <pc:spChg chg="mod">
          <ac:chgData name="Prince, Nicholas E" userId="abae7ebb-db2b-4594-a9f1-8af10eb0fb4f" providerId="ADAL" clId="{A77F6C3D-1CD0-4456-98F7-EAFD5E840723}" dt="2024-09-10T20:52:32.386" v="269" actId="1076"/>
          <ac:spMkLst>
            <pc:docMk/>
            <pc:sldMk cId="3591747301" sldId="315"/>
            <ac:spMk id="6" creationId="{E41E53F4-3F72-FAF4-BA18-29BA4A8563A1}"/>
          </ac:spMkLst>
        </pc:spChg>
        <pc:spChg chg="del">
          <ac:chgData name="Prince, Nicholas E" userId="abae7ebb-db2b-4594-a9f1-8af10eb0fb4f" providerId="ADAL" clId="{A77F6C3D-1CD0-4456-98F7-EAFD5E840723}" dt="2024-09-10T16:36:45.867" v="247" actId="478"/>
          <ac:spMkLst>
            <pc:docMk/>
            <pc:sldMk cId="3591747301" sldId="315"/>
            <ac:spMk id="7" creationId="{32DD3207-2A8E-5421-8B6B-612CBEA29A49}"/>
          </ac:spMkLst>
        </pc:spChg>
        <pc:spChg chg="add mod">
          <ac:chgData name="Prince, Nicholas E" userId="abae7ebb-db2b-4594-a9f1-8af10eb0fb4f" providerId="ADAL" clId="{A77F6C3D-1CD0-4456-98F7-EAFD5E840723}" dt="2024-09-10T21:12:46.578" v="360" actId="1076"/>
          <ac:spMkLst>
            <pc:docMk/>
            <pc:sldMk cId="3591747301" sldId="315"/>
            <ac:spMk id="8" creationId="{BE99A5E3-90EC-97B9-779A-A3241A4DB986}"/>
          </ac:spMkLst>
        </pc:spChg>
        <pc:spChg chg="add mod">
          <ac:chgData name="Prince, Nicholas E" userId="abae7ebb-db2b-4594-a9f1-8af10eb0fb4f" providerId="ADAL" clId="{A77F6C3D-1CD0-4456-98F7-EAFD5E840723}" dt="2024-09-10T21:14:29.906" v="379" actId="1076"/>
          <ac:spMkLst>
            <pc:docMk/>
            <pc:sldMk cId="3591747301" sldId="315"/>
            <ac:spMk id="9" creationId="{A8F0CC04-1263-9CCD-5C74-40DD19039D3B}"/>
          </ac:spMkLst>
        </pc:spChg>
        <pc:spChg chg="del">
          <ac:chgData name="Prince, Nicholas E" userId="abae7ebb-db2b-4594-a9f1-8af10eb0fb4f" providerId="ADAL" clId="{A77F6C3D-1CD0-4456-98F7-EAFD5E840723}" dt="2024-09-10T21:08:05.274" v="340" actId="478"/>
          <ac:spMkLst>
            <pc:docMk/>
            <pc:sldMk cId="3591747301" sldId="315"/>
            <ac:spMk id="10" creationId="{A78F7688-32B7-DD9C-D6D4-7C6B47DF2A2B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14:38.066" v="381" actId="1076"/>
        <pc:sldMkLst>
          <pc:docMk/>
          <pc:sldMk cId="1000681277" sldId="316"/>
        </pc:sldMkLst>
        <pc:spChg chg="add mod ord">
          <ac:chgData name="Prince, Nicholas E" userId="abae7ebb-db2b-4594-a9f1-8af10eb0fb4f" providerId="ADAL" clId="{A77F6C3D-1CD0-4456-98F7-EAFD5E840723}" dt="2024-09-10T16:30:51.063" v="239" actId="167"/>
          <ac:spMkLst>
            <pc:docMk/>
            <pc:sldMk cId="1000681277" sldId="316"/>
            <ac:spMk id="2" creationId="{4C41A655-9510-1187-CBE0-3FE87D15FB7A}"/>
          </ac:spMkLst>
        </pc:spChg>
        <pc:spChg chg="del">
          <ac:chgData name="Prince, Nicholas E" userId="abae7ebb-db2b-4594-a9f1-8af10eb0fb4f" providerId="ADAL" clId="{A77F6C3D-1CD0-4456-98F7-EAFD5E840723}" dt="2024-09-10T16:30:12.310" v="223" actId="478"/>
          <ac:spMkLst>
            <pc:docMk/>
            <pc:sldMk cId="1000681277" sldId="316"/>
            <ac:spMk id="3" creationId="{42813EF5-AD73-7826-28C0-8329FC1F98A7}"/>
          </ac:spMkLst>
        </pc:spChg>
        <pc:spChg chg="del">
          <ac:chgData name="Prince, Nicholas E" userId="abae7ebb-db2b-4594-a9f1-8af10eb0fb4f" providerId="ADAL" clId="{A77F6C3D-1CD0-4456-98F7-EAFD5E840723}" dt="2024-09-10T21:13:35.293" v="370" actId="478"/>
          <ac:spMkLst>
            <pc:docMk/>
            <pc:sldMk cId="1000681277" sldId="316"/>
            <ac:spMk id="4" creationId="{79371E31-582D-E8EA-B868-A163F32D336F}"/>
          </ac:spMkLst>
        </pc:spChg>
        <pc:spChg chg="del">
          <ac:chgData name="Prince, Nicholas E" userId="abae7ebb-db2b-4594-a9f1-8af10eb0fb4f" providerId="ADAL" clId="{A77F6C3D-1CD0-4456-98F7-EAFD5E840723}" dt="2024-09-10T16:36:50.186" v="248" actId="478"/>
          <ac:spMkLst>
            <pc:docMk/>
            <pc:sldMk cId="1000681277" sldId="316"/>
            <ac:spMk id="5" creationId="{868A9B32-023F-4DD6-6643-071B7D7E7CAC}"/>
          </ac:spMkLst>
        </pc:spChg>
        <pc:spChg chg="mod">
          <ac:chgData name="Prince, Nicholas E" userId="abae7ebb-db2b-4594-a9f1-8af10eb0fb4f" providerId="ADAL" clId="{A77F6C3D-1CD0-4456-98F7-EAFD5E840723}" dt="2024-09-10T20:53:53.947" v="274" actId="1076"/>
          <ac:spMkLst>
            <pc:docMk/>
            <pc:sldMk cId="1000681277" sldId="316"/>
            <ac:spMk id="6" creationId="{E41E53F4-3F72-FAF4-BA18-29BA4A8563A1}"/>
          </ac:spMkLst>
        </pc:spChg>
        <pc:spChg chg="add mod">
          <ac:chgData name="Prince, Nicholas E" userId="abae7ebb-db2b-4594-a9f1-8af10eb0fb4f" providerId="ADAL" clId="{A77F6C3D-1CD0-4456-98F7-EAFD5E840723}" dt="2024-09-10T16:37:10.453" v="254"/>
          <ac:spMkLst>
            <pc:docMk/>
            <pc:sldMk cId="1000681277" sldId="316"/>
            <ac:spMk id="8" creationId="{C6BD13D4-F362-7CDF-6C2C-13959611E85D}"/>
          </ac:spMkLst>
        </pc:spChg>
        <pc:spChg chg="add del mod">
          <ac:chgData name="Prince, Nicholas E" userId="abae7ebb-db2b-4594-a9f1-8af10eb0fb4f" providerId="ADAL" clId="{A77F6C3D-1CD0-4456-98F7-EAFD5E840723}" dt="2024-09-10T21:08:00.484" v="338" actId="478"/>
          <ac:spMkLst>
            <pc:docMk/>
            <pc:sldMk cId="1000681277" sldId="316"/>
            <ac:spMk id="9" creationId="{4C705B67-BA7A-F31D-56B2-2356630DD501}"/>
          </ac:spMkLst>
        </pc:spChg>
        <pc:spChg chg="del">
          <ac:chgData name="Prince, Nicholas E" userId="abae7ebb-db2b-4594-a9f1-8af10eb0fb4f" providerId="ADAL" clId="{A77F6C3D-1CD0-4456-98F7-EAFD5E840723}" dt="2024-09-10T21:08:01.940" v="339" actId="478"/>
          <ac:spMkLst>
            <pc:docMk/>
            <pc:sldMk cId="1000681277" sldId="316"/>
            <ac:spMk id="10" creationId="{A78F7688-32B7-DD9C-D6D4-7C6B47DF2A2B}"/>
          </ac:spMkLst>
        </pc:spChg>
        <pc:spChg chg="add mod">
          <ac:chgData name="Prince, Nicholas E" userId="abae7ebb-db2b-4594-a9f1-8af10eb0fb4f" providerId="ADAL" clId="{A77F6C3D-1CD0-4456-98F7-EAFD5E840723}" dt="2024-09-10T21:12:32.166" v="358" actId="1076"/>
          <ac:spMkLst>
            <pc:docMk/>
            <pc:sldMk cId="1000681277" sldId="316"/>
            <ac:spMk id="11" creationId="{D0E6FC5D-A9C2-7561-8E16-012EBC3C7D38}"/>
          </ac:spMkLst>
        </pc:spChg>
        <pc:spChg chg="add mod">
          <ac:chgData name="Prince, Nicholas E" userId="abae7ebb-db2b-4594-a9f1-8af10eb0fb4f" providerId="ADAL" clId="{A77F6C3D-1CD0-4456-98F7-EAFD5E840723}" dt="2024-09-10T21:14:38.066" v="381" actId="1076"/>
          <ac:spMkLst>
            <pc:docMk/>
            <pc:sldMk cId="1000681277" sldId="316"/>
            <ac:spMk id="12" creationId="{2BA954AB-0972-E499-9B90-5FF619B4125C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14:45.932" v="383" actId="1076"/>
        <pc:sldMkLst>
          <pc:docMk/>
          <pc:sldMk cId="1359198767" sldId="317"/>
        </pc:sldMkLst>
        <pc:spChg chg="add mod ord">
          <ac:chgData name="Prince, Nicholas E" userId="abae7ebb-db2b-4594-a9f1-8af10eb0fb4f" providerId="ADAL" clId="{A77F6C3D-1CD0-4456-98F7-EAFD5E840723}" dt="2024-09-10T16:30:48.910" v="238" actId="167"/>
          <ac:spMkLst>
            <pc:docMk/>
            <pc:sldMk cId="1359198767" sldId="317"/>
            <ac:spMk id="2" creationId="{520D70FC-D42C-D62A-9250-7DA49D559DFA}"/>
          </ac:spMkLst>
        </pc:spChg>
        <pc:spChg chg="del">
          <ac:chgData name="Prince, Nicholas E" userId="abae7ebb-db2b-4594-a9f1-8af10eb0fb4f" providerId="ADAL" clId="{A77F6C3D-1CD0-4456-98F7-EAFD5E840723}" dt="2024-09-10T16:30:21.305" v="226" actId="478"/>
          <ac:spMkLst>
            <pc:docMk/>
            <pc:sldMk cId="1359198767" sldId="317"/>
            <ac:spMk id="3" creationId="{DFB18955-9A35-44DF-8C8B-4D44341D21C7}"/>
          </ac:spMkLst>
        </pc:spChg>
        <pc:spChg chg="del">
          <ac:chgData name="Prince, Nicholas E" userId="abae7ebb-db2b-4594-a9f1-8af10eb0fb4f" providerId="ADAL" clId="{A77F6C3D-1CD0-4456-98F7-EAFD5E840723}" dt="2024-09-10T21:13:38.427" v="371" actId="478"/>
          <ac:spMkLst>
            <pc:docMk/>
            <pc:sldMk cId="1359198767" sldId="317"/>
            <ac:spMk id="4" creationId="{79371E31-582D-E8EA-B868-A163F32D336F}"/>
          </ac:spMkLst>
        </pc:spChg>
        <pc:spChg chg="del">
          <ac:chgData name="Prince, Nicholas E" userId="abae7ebb-db2b-4594-a9f1-8af10eb0fb4f" providerId="ADAL" clId="{A77F6C3D-1CD0-4456-98F7-EAFD5E840723}" dt="2024-09-10T16:36:53.338" v="249" actId="478"/>
          <ac:spMkLst>
            <pc:docMk/>
            <pc:sldMk cId="1359198767" sldId="317"/>
            <ac:spMk id="5" creationId="{66B236EC-8EC7-4035-9A4C-F4B10BBE3EFD}"/>
          </ac:spMkLst>
        </pc:spChg>
        <pc:spChg chg="add del mod">
          <ac:chgData name="Prince, Nicholas E" userId="abae7ebb-db2b-4594-a9f1-8af10eb0fb4f" providerId="ADAL" clId="{A77F6C3D-1CD0-4456-98F7-EAFD5E840723}" dt="2024-09-10T20:58:58.339" v="301" actId="14100"/>
          <ac:spMkLst>
            <pc:docMk/>
            <pc:sldMk cId="1359198767" sldId="317"/>
            <ac:spMk id="6" creationId="{E41E53F4-3F72-FAF4-BA18-29BA4A8563A1}"/>
          </ac:spMkLst>
        </pc:spChg>
        <pc:spChg chg="del">
          <ac:chgData name="Prince, Nicholas E" userId="abae7ebb-db2b-4594-a9f1-8af10eb0fb4f" providerId="ADAL" clId="{A77F6C3D-1CD0-4456-98F7-EAFD5E840723}" dt="2024-09-10T21:07:55.721" v="336" actId="478"/>
          <ac:spMkLst>
            <pc:docMk/>
            <pc:sldMk cId="1359198767" sldId="317"/>
            <ac:spMk id="8" creationId="{5F6A30C1-F794-72A9-7A76-19D4348E726B}"/>
          </ac:spMkLst>
        </pc:spChg>
        <pc:spChg chg="add mod">
          <ac:chgData name="Prince, Nicholas E" userId="abae7ebb-db2b-4594-a9f1-8af10eb0fb4f" providerId="ADAL" clId="{A77F6C3D-1CD0-4456-98F7-EAFD5E840723}" dt="2024-09-10T16:37:11.711" v="255"/>
          <ac:spMkLst>
            <pc:docMk/>
            <pc:sldMk cId="1359198767" sldId="317"/>
            <ac:spMk id="9" creationId="{D2BCBAB9-E61C-45F8-0A22-3F33A40B47F5}"/>
          </ac:spMkLst>
        </pc:spChg>
        <pc:spChg chg="add del mod">
          <ac:chgData name="Prince, Nicholas E" userId="abae7ebb-db2b-4594-a9f1-8af10eb0fb4f" providerId="ADAL" clId="{A77F6C3D-1CD0-4456-98F7-EAFD5E840723}" dt="2024-09-10T21:03:39.704" v="331" actId="478"/>
          <ac:spMkLst>
            <pc:docMk/>
            <pc:sldMk cId="1359198767" sldId="317"/>
            <ac:spMk id="10" creationId="{4BE35BA5-822C-D89B-35C8-64511AF5AC85}"/>
          </ac:spMkLst>
        </pc:spChg>
        <pc:spChg chg="add mod">
          <ac:chgData name="Prince, Nicholas E" userId="abae7ebb-db2b-4594-a9f1-8af10eb0fb4f" providerId="ADAL" clId="{A77F6C3D-1CD0-4456-98F7-EAFD5E840723}" dt="2024-09-10T21:12:22.109" v="356" actId="1076"/>
          <ac:spMkLst>
            <pc:docMk/>
            <pc:sldMk cId="1359198767" sldId="317"/>
            <ac:spMk id="11" creationId="{FE2309B7-22DD-4C04-32E9-AE4521F0713A}"/>
          </ac:spMkLst>
        </pc:spChg>
        <pc:spChg chg="del">
          <ac:chgData name="Prince, Nicholas E" userId="abae7ebb-db2b-4594-a9f1-8af10eb0fb4f" providerId="ADAL" clId="{A77F6C3D-1CD0-4456-98F7-EAFD5E840723}" dt="2024-09-10T21:07:57.353" v="337" actId="478"/>
          <ac:spMkLst>
            <pc:docMk/>
            <pc:sldMk cId="1359198767" sldId="317"/>
            <ac:spMk id="12" creationId="{E057C12E-6C2F-A569-725F-EF1F7E10FA78}"/>
          </ac:spMkLst>
        </pc:spChg>
        <pc:spChg chg="add mod">
          <ac:chgData name="Prince, Nicholas E" userId="abae7ebb-db2b-4594-a9f1-8af10eb0fb4f" providerId="ADAL" clId="{A77F6C3D-1CD0-4456-98F7-EAFD5E840723}" dt="2024-09-10T21:14:45.932" v="383" actId="1076"/>
          <ac:spMkLst>
            <pc:docMk/>
            <pc:sldMk cId="1359198767" sldId="317"/>
            <ac:spMk id="13" creationId="{B2E217D0-98AE-8630-A759-353F8EA633BF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14:56.857" v="385" actId="1076"/>
        <pc:sldMkLst>
          <pc:docMk/>
          <pc:sldMk cId="1447582153" sldId="318"/>
        </pc:sldMkLst>
        <pc:spChg chg="add mod ord">
          <ac:chgData name="Prince, Nicholas E" userId="abae7ebb-db2b-4594-a9f1-8af10eb0fb4f" providerId="ADAL" clId="{A77F6C3D-1CD0-4456-98F7-EAFD5E840723}" dt="2024-09-10T16:30:46.350" v="237" actId="167"/>
          <ac:spMkLst>
            <pc:docMk/>
            <pc:sldMk cId="1447582153" sldId="318"/>
            <ac:spMk id="2" creationId="{A125BE19-13EE-B30B-B04F-03E4AD5B40CC}"/>
          </ac:spMkLst>
        </pc:spChg>
        <pc:spChg chg="del">
          <ac:chgData name="Prince, Nicholas E" userId="abae7ebb-db2b-4594-a9f1-8af10eb0fb4f" providerId="ADAL" clId="{A77F6C3D-1CD0-4456-98F7-EAFD5E840723}" dt="2024-09-10T16:30:24.440" v="227" actId="478"/>
          <ac:spMkLst>
            <pc:docMk/>
            <pc:sldMk cId="1447582153" sldId="318"/>
            <ac:spMk id="3" creationId="{F51E08E5-F126-6D1A-B360-57CC1D829A73}"/>
          </ac:spMkLst>
        </pc:spChg>
        <pc:spChg chg="add mod">
          <ac:chgData name="Prince, Nicholas E" userId="abae7ebb-db2b-4594-a9f1-8af10eb0fb4f" providerId="ADAL" clId="{A77F6C3D-1CD0-4456-98F7-EAFD5E840723}" dt="2024-09-10T16:37:13.341" v="256"/>
          <ac:spMkLst>
            <pc:docMk/>
            <pc:sldMk cId="1447582153" sldId="318"/>
            <ac:spMk id="4" creationId="{9F14545E-0F8E-30D2-B060-FA13A1803487}"/>
          </ac:spMkLst>
        </pc:spChg>
        <pc:spChg chg="del">
          <ac:chgData name="Prince, Nicholas E" userId="abae7ebb-db2b-4594-a9f1-8af10eb0fb4f" providerId="ADAL" clId="{A77F6C3D-1CD0-4456-98F7-EAFD5E840723}" dt="2024-09-10T16:36:56.105" v="250" actId="478"/>
          <ac:spMkLst>
            <pc:docMk/>
            <pc:sldMk cId="1447582153" sldId="318"/>
            <ac:spMk id="5" creationId="{E7EBB0CA-7EBC-B1E3-7E98-7D25E7D46685}"/>
          </ac:spMkLst>
        </pc:spChg>
        <pc:spChg chg="mod">
          <ac:chgData name="Prince, Nicholas E" userId="abae7ebb-db2b-4594-a9f1-8af10eb0fb4f" providerId="ADAL" clId="{A77F6C3D-1CD0-4456-98F7-EAFD5E840723}" dt="2024-09-10T20:59:05.126" v="302" actId="14100"/>
          <ac:spMkLst>
            <pc:docMk/>
            <pc:sldMk cId="1447582153" sldId="318"/>
            <ac:spMk id="6" creationId="{E41E53F4-3F72-FAF4-BA18-29BA4A8563A1}"/>
          </ac:spMkLst>
        </pc:spChg>
        <pc:spChg chg="add del mod">
          <ac:chgData name="Prince, Nicholas E" userId="abae7ebb-db2b-4594-a9f1-8af10eb0fb4f" providerId="ADAL" clId="{A77F6C3D-1CD0-4456-98F7-EAFD5E840723}" dt="2024-09-10T21:03:28.363" v="330" actId="478"/>
          <ac:spMkLst>
            <pc:docMk/>
            <pc:sldMk cId="1447582153" sldId="318"/>
            <ac:spMk id="8" creationId="{314DDE1A-E9E6-DFE1-3448-61D0F702139A}"/>
          </ac:spMkLst>
        </pc:spChg>
        <pc:spChg chg="del">
          <ac:chgData name="Prince, Nicholas E" userId="abae7ebb-db2b-4594-a9f1-8af10eb0fb4f" providerId="ADAL" clId="{A77F6C3D-1CD0-4456-98F7-EAFD5E840723}" dt="2024-09-10T21:07:50.659" v="334" actId="478"/>
          <ac:spMkLst>
            <pc:docMk/>
            <pc:sldMk cId="1447582153" sldId="318"/>
            <ac:spMk id="9" creationId="{3BF00FA1-CE4C-93D5-2714-556F16C061A3}"/>
          </ac:spMkLst>
        </pc:spChg>
        <pc:spChg chg="del">
          <ac:chgData name="Prince, Nicholas E" userId="abae7ebb-db2b-4594-a9f1-8af10eb0fb4f" providerId="ADAL" clId="{A77F6C3D-1CD0-4456-98F7-EAFD5E840723}" dt="2024-09-10T21:07:52.224" v="335" actId="478"/>
          <ac:spMkLst>
            <pc:docMk/>
            <pc:sldMk cId="1447582153" sldId="318"/>
            <ac:spMk id="10" creationId="{A78F7688-32B7-DD9C-D6D4-7C6B47DF2A2B}"/>
          </ac:spMkLst>
        </pc:spChg>
        <pc:spChg chg="add mod">
          <ac:chgData name="Prince, Nicholas E" userId="abae7ebb-db2b-4594-a9f1-8af10eb0fb4f" providerId="ADAL" clId="{A77F6C3D-1CD0-4456-98F7-EAFD5E840723}" dt="2024-09-10T21:12:07.670" v="354" actId="1076"/>
          <ac:spMkLst>
            <pc:docMk/>
            <pc:sldMk cId="1447582153" sldId="318"/>
            <ac:spMk id="11" creationId="{05FC2454-F927-13BF-C5E5-786FD2885DDA}"/>
          </ac:spMkLst>
        </pc:spChg>
        <pc:spChg chg="del">
          <ac:chgData name="Prince, Nicholas E" userId="abae7ebb-db2b-4594-a9f1-8af10eb0fb4f" providerId="ADAL" clId="{A77F6C3D-1CD0-4456-98F7-EAFD5E840723}" dt="2024-09-10T21:13:45.394" v="372" actId="478"/>
          <ac:spMkLst>
            <pc:docMk/>
            <pc:sldMk cId="1447582153" sldId="318"/>
            <ac:spMk id="12" creationId="{4772BF7B-4E2C-89E8-D49B-7A8C303185BB}"/>
          </ac:spMkLst>
        </pc:spChg>
        <pc:spChg chg="add mod">
          <ac:chgData name="Prince, Nicholas E" userId="abae7ebb-db2b-4594-a9f1-8af10eb0fb4f" providerId="ADAL" clId="{A77F6C3D-1CD0-4456-98F7-EAFD5E840723}" dt="2024-09-10T21:14:56.857" v="385" actId="1076"/>
          <ac:spMkLst>
            <pc:docMk/>
            <pc:sldMk cId="1447582153" sldId="318"/>
            <ac:spMk id="13" creationId="{F31391A7-58A4-5472-F574-6019D45FE391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16:25:42.421" v="201" actId="1076"/>
        <pc:sldMkLst>
          <pc:docMk/>
          <pc:sldMk cId="2982057322" sldId="319"/>
        </pc:sldMkLst>
        <pc:spChg chg="add del mod">
          <ac:chgData name="Prince, Nicholas E" userId="abae7ebb-db2b-4594-a9f1-8af10eb0fb4f" providerId="ADAL" clId="{A77F6C3D-1CD0-4456-98F7-EAFD5E840723}" dt="2024-09-10T16:22:05.351" v="172" actId="478"/>
          <ac:spMkLst>
            <pc:docMk/>
            <pc:sldMk cId="2982057322" sldId="319"/>
            <ac:spMk id="2" creationId="{FCB6B4A7-EAF3-A774-1BD2-EDC3FDD3FAC6}"/>
          </ac:spMkLst>
        </pc:spChg>
        <pc:spChg chg="del">
          <ac:chgData name="Prince, Nicholas E" userId="abae7ebb-db2b-4594-a9f1-8af10eb0fb4f" providerId="ADAL" clId="{A77F6C3D-1CD0-4456-98F7-EAFD5E840723}" dt="2024-09-10T16:13:57.826" v="108" actId="478"/>
          <ac:spMkLst>
            <pc:docMk/>
            <pc:sldMk cId="2982057322" sldId="319"/>
            <ac:spMk id="3" creationId="{2CF8A6C4-0030-E9E0-CCA4-C235BAA1F8C4}"/>
          </ac:spMkLst>
        </pc:spChg>
        <pc:spChg chg="del">
          <ac:chgData name="Prince, Nicholas E" userId="abae7ebb-db2b-4594-a9f1-8af10eb0fb4f" providerId="ADAL" clId="{A77F6C3D-1CD0-4456-98F7-EAFD5E840723}" dt="2024-09-10T16:14:59.688" v="126" actId="478"/>
          <ac:spMkLst>
            <pc:docMk/>
            <pc:sldMk cId="2982057322" sldId="319"/>
            <ac:spMk id="4" creationId="{E107438B-BB45-3D1C-A105-14C6B5B115E5}"/>
          </ac:spMkLst>
        </pc:spChg>
        <pc:spChg chg="del">
          <ac:chgData name="Prince, Nicholas E" userId="abae7ebb-db2b-4594-a9f1-8af10eb0fb4f" providerId="ADAL" clId="{A77F6C3D-1CD0-4456-98F7-EAFD5E840723}" dt="2024-09-10T16:09:18.182" v="74" actId="478"/>
          <ac:spMkLst>
            <pc:docMk/>
            <pc:sldMk cId="2982057322" sldId="319"/>
            <ac:spMk id="6" creationId="{7D96D87A-CB9E-D0BD-2217-ECB3F111852B}"/>
          </ac:spMkLst>
        </pc:spChg>
        <pc:spChg chg="mod">
          <ac:chgData name="Prince, Nicholas E" userId="abae7ebb-db2b-4594-a9f1-8af10eb0fb4f" providerId="ADAL" clId="{A77F6C3D-1CD0-4456-98F7-EAFD5E840723}" dt="2024-09-10T16:16:28.013" v="149" actId="1076"/>
          <ac:spMkLst>
            <pc:docMk/>
            <pc:sldMk cId="2982057322" sldId="319"/>
            <ac:spMk id="7" creationId="{6B81E34B-1CB5-2CCD-44DE-4C2E1D14C02D}"/>
          </ac:spMkLst>
        </pc:spChg>
        <pc:spChg chg="add mod">
          <ac:chgData name="Prince, Nicholas E" userId="abae7ebb-db2b-4594-a9f1-8af10eb0fb4f" providerId="ADAL" clId="{A77F6C3D-1CD0-4456-98F7-EAFD5E840723}" dt="2024-09-10T16:13:59.562" v="109"/>
          <ac:spMkLst>
            <pc:docMk/>
            <pc:sldMk cId="2982057322" sldId="319"/>
            <ac:spMk id="8" creationId="{0C90C790-E7CB-4266-01CC-EDF7A6C2B03E}"/>
          </ac:spMkLst>
        </pc:spChg>
        <pc:spChg chg="del">
          <ac:chgData name="Prince, Nicholas E" userId="abae7ebb-db2b-4594-a9f1-8af10eb0fb4f" providerId="ADAL" clId="{A77F6C3D-1CD0-4456-98F7-EAFD5E840723}" dt="2024-09-10T16:05:17.346" v="45" actId="478"/>
          <ac:spMkLst>
            <pc:docMk/>
            <pc:sldMk cId="2982057322" sldId="319"/>
            <ac:spMk id="9" creationId="{8D663F08-EA5F-55AE-FDEB-EB5C5DA8B98E}"/>
          </ac:spMkLst>
        </pc:spChg>
        <pc:spChg chg="add mod ord">
          <ac:chgData name="Prince, Nicholas E" userId="abae7ebb-db2b-4594-a9f1-8af10eb0fb4f" providerId="ADAL" clId="{A77F6C3D-1CD0-4456-98F7-EAFD5E840723}" dt="2024-09-10T16:15:28.587" v="141" actId="167"/>
          <ac:spMkLst>
            <pc:docMk/>
            <pc:sldMk cId="2982057322" sldId="319"/>
            <ac:spMk id="10" creationId="{00750199-6C1C-33A8-CCCD-97A0FC0CD018}"/>
          </ac:spMkLst>
        </pc:spChg>
        <pc:spChg chg="add mod">
          <ac:chgData name="Prince, Nicholas E" userId="abae7ebb-db2b-4594-a9f1-8af10eb0fb4f" providerId="ADAL" clId="{A77F6C3D-1CD0-4456-98F7-EAFD5E840723}" dt="2024-09-10T16:23:52.744" v="187" actId="1076"/>
          <ac:spMkLst>
            <pc:docMk/>
            <pc:sldMk cId="2982057322" sldId="319"/>
            <ac:spMk id="11" creationId="{137BE54C-0005-265D-ADFB-E7D49FE44697}"/>
          </ac:spMkLst>
        </pc:spChg>
        <pc:spChg chg="add mod">
          <ac:chgData name="Prince, Nicholas E" userId="abae7ebb-db2b-4594-a9f1-8af10eb0fb4f" providerId="ADAL" clId="{A77F6C3D-1CD0-4456-98F7-EAFD5E840723}" dt="2024-09-10T16:25:42.421" v="201" actId="1076"/>
          <ac:spMkLst>
            <pc:docMk/>
            <pc:sldMk cId="2982057322" sldId="319"/>
            <ac:spMk id="12" creationId="{6BCF5C3F-B7BF-CF1F-B77C-9EE8E7546791}"/>
          </ac:spMkLst>
        </pc:spChg>
        <pc:spChg chg="del">
          <ac:chgData name="Prince, Nicholas E" userId="abae7ebb-db2b-4594-a9f1-8af10eb0fb4f" providerId="ADAL" clId="{A77F6C3D-1CD0-4456-98F7-EAFD5E840723}" dt="2024-09-10T16:06:02.304" v="49" actId="478"/>
          <ac:spMkLst>
            <pc:docMk/>
            <pc:sldMk cId="2982057322" sldId="319"/>
            <ac:spMk id="14" creationId="{84D29FE1-C5CC-64B6-1ADA-EB492A53F448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16:25:24.568" v="197" actId="1076"/>
        <pc:sldMkLst>
          <pc:docMk/>
          <pc:sldMk cId="1820256255" sldId="320"/>
        </pc:sldMkLst>
        <pc:spChg chg="add del mod">
          <ac:chgData name="Prince, Nicholas E" userId="abae7ebb-db2b-4594-a9f1-8af10eb0fb4f" providerId="ADAL" clId="{A77F6C3D-1CD0-4456-98F7-EAFD5E840723}" dt="2024-09-10T16:21:57.749" v="170" actId="478"/>
          <ac:spMkLst>
            <pc:docMk/>
            <pc:sldMk cId="1820256255" sldId="320"/>
            <ac:spMk id="2" creationId="{6CECD81E-0CDF-6C43-25D2-26E803898C36}"/>
          </ac:spMkLst>
        </pc:spChg>
        <pc:spChg chg="del mod">
          <ac:chgData name="Prince, Nicholas E" userId="abae7ebb-db2b-4594-a9f1-8af10eb0fb4f" providerId="ADAL" clId="{A77F6C3D-1CD0-4456-98F7-EAFD5E840723}" dt="2024-09-10T16:13:40.845" v="102" actId="478"/>
          <ac:spMkLst>
            <pc:docMk/>
            <pc:sldMk cId="1820256255" sldId="320"/>
            <ac:spMk id="3" creationId="{2CF8A6C4-0030-E9E0-CCA4-C235BAA1F8C4}"/>
          </ac:spMkLst>
        </pc:spChg>
        <pc:spChg chg="del">
          <ac:chgData name="Prince, Nicholas E" userId="abae7ebb-db2b-4594-a9f1-8af10eb0fb4f" providerId="ADAL" clId="{A77F6C3D-1CD0-4456-98F7-EAFD5E840723}" dt="2024-09-10T16:14:53.951" v="122" actId="478"/>
          <ac:spMkLst>
            <pc:docMk/>
            <pc:sldMk cId="1820256255" sldId="320"/>
            <ac:spMk id="4" creationId="{E107438B-BB45-3D1C-A105-14C6B5B115E5}"/>
          </ac:spMkLst>
        </pc:spChg>
        <pc:spChg chg="add del mod">
          <ac:chgData name="Prince, Nicholas E" userId="abae7ebb-db2b-4594-a9f1-8af10eb0fb4f" providerId="ADAL" clId="{A77F6C3D-1CD0-4456-98F7-EAFD5E840723}" dt="2024-09-10T16:09:11.075" v="73" actId="478"/>
          <ac:spMkLst>
            <pc:docMk/>
            <pc:sldMk cId="1820256255" sldId="320"/>
            <ac:spMk id="6" creationId="{EBB76394-A558-4739-DD0C-97569B3A53E3}"/>
          </ac:spMkLst>
        </pc:spChg>
        <pc:spChg chg="mod">
          <ac:chgData name="Prince, Nicholas E" userId="abae7ebb-db2b-4594-a9f1-8af10eb0fb4f" providerId="ADAL" clId="{A77F6C3D-1CD0-4456-98F7-EAFD5E840723}" dt="2024-09-10T16:16:05.358" v="147" actId="1076"/>
          <ac:spMkLst>
            <pc:docMk/>
            <pc:sldMk cId="1820256255" sldId="320"/>
            <ac:spMk id="7" creationId="{6B81E34B-1CB5-2CCD-44DE-4C2E1D14C02D}"/>
          </ac:spMkLst>
        </pc:spChg>
        <pc:spChg chg="add del mod">
          <ac:chgData name="Prince, Nicholas E" userId="abae7ebb-db2b-4594-a9f1-8af10eb0fb4f" providerId="ADAL" clId="{A77F6C3D-1CD0-4456-98F7-EAFD5E840723}" dt="2024-09-10T16:13:12.347" v="96" actId="478"/>
          <ac:spMkLst>
            <pc:docMk/>
            <pc:sldMk cId="1820256255" sldId="320"/>
            <ac:spMk id="8" creationId="{2F4175DA-9A8C-A316-45ED-80D4C14F38CD}"/>
          </ac:spMkLst>
        </pc:spChg>
        <pc:spChg chg="del">
          <ac:chgData name="Prince, Nicholas E" userId="abae7ebb-db2b-4594-a9f1-8af10eb0fb4f" providerId="ADAL" clId="{A77F6C3D-1CD0-4456-98F7-EAFD5E840723}" dt="2024-09-10T16:03:12.095" v="36" actId="478"/>
          <ac:spMkLst>
            <pc:docMk/>
            <pc:sldMk cId="1820256255" sldId="320"/>
            <ac:spMk id="9" creationId="{98D1E2E5-57DB-EF18-82AA-0D2E83F2DFAE}"/>
          </ac:spMkLst>
        </pc:spChg>
        <pc:spChg chg="add del mod">
          <ac:chgData name="Prince, Nicholas E" userId="abae7ebb-db2b-4594-a9f1-8af10eb0fb4f" providerId="ADAL" clId="{A77F6C3D-1CD0-4456-98F7-EAFD5E840723}" dt="2024-09-10T16:13:35.446" v="100" actId="478"/>
          <ac:spMkLst>
            <pc:docMk/>
            <pc:sldMk cId="1820256255" sldId="320"/>
            <ac:spMk id="10" creationId="{CBC73C1E-2ACC-5AA3-AF0C-BF25473D9152}"/>
          </ac:spMkLst>
        </pc:spChg>
        <pc:spChg chg="del">
          <ac:chgData name="Prince, Nicholas E" userId="abae7ebb-db2b-4594-a9f1-8af10eb0fb4f" providerId="ADAL" clId="{A77F6C3D-1CD0-4456-98F7-EAFD5E840723}" dt="2024-09-10T16:01:54.985" v="29" actId="478"/>
          <ac:spMkLst>
            <pc:docMk/>
            <pc:sldMk cId="1820256255" sldId="320"/>
            <ac:spMk id="11" creationId="{6D9C5C2D-3BB4-A325-D2FE-8BA5D22F75FE}"/>
          </ac:spMkLst>
        </pc:spChg>
        <pc:spChg chg="add mod">
          <ac:chgData name="Prince, Nicholas E" userId="abae7ebb-db2b-4594-a9f1-8af10eb0fb4f" providerId="ADAL" clId="{A77F6C3D-1CD0-4456-98F7-EAFD5E840723}" dt="2024-09-10T16:13:41.577" v="103"/>
          <ac:spMkLst>
            <pc:docMk/>
            <pc:sldMk cId="1820256255" sldId="320"/>
            <ac:spMk id="12" creationId="{A846D0E1-7696-A448-FD38-EE0E9BCA7EBD}"/>
          </ac:spMkLst>
        </pc:spChg>
        <pc:spChg chg="add mod ord">
          <ac:chgData name="Prince, Nicholas E" userId="abae7ebb-db2b-4594-a9f1-8af10eb0fb4f" providerId="ADAL" clId="{A77F6C3D-1CD0-4456-98F7-EAFD5E840723}" dt="2024-09-10T16:15:21.177" v="139" actId="167"/>
          <ac:spMkLst>
            <pc:docMk/>
            <pc:sldMk cId="1820256255" sldId="320"/>
            <ac:spMk id="13" creationId="{C87D7715-0B2D-D0EC-806F-DF4DCD75F389}"/>
          </ac:spMkLst>
        </pc:spChg>
        <pc:spChg chg="add mod">
          <ac:chgData name="Prince, Nicholas E" userId="abae7ebb-db2b-4594-a9f1-8af10eb0fb4f" providerId="ADAL" clId="{A77F6C3D-1CD0-4456-98F7-EAFD5E840723}" dt="2024-09-10T16:24:19.288" v="191" actId="1076"/>
          <ac:spMkLst>
            <pc:docMk/>
            <pc:sldMk cId="1820256255" sldId="320"/>
            <ac:spMk id="14" creationId="{97632A9D-5B4F-EB2E-E504-5012DA1D60F5}"/>
          </ac:spMkLst>
        </pc:spChg>
        <pc:spChg chg="add mod">
          <ac:chgData name="Prince, Nicholas E" userId="abae7ebb-db2b-4594-a9f1-8af10eb0fb4f" providerId="ADAL" clId="{A77F6C3D-1CD0-4456-98F7-EAFD5E840723}" dt="2024-09-10T16:25:24.568" v="197" actId="1076"/>
          <ac:spMkLst>
            <pc:docMk/>
            <pc:sldMk cId="1820256255" sldId="320"/>
            <ac:spMk id="15" creationId="{9ED822A8-C3EE-DD1E-3647-73CE3E1A8D75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14:21.097" v="377" actId="1076"/>
        <pc:sldMkLst>
          <pc:docMk/>
          <pc:sldMk cId="2030098492" sldId="321"/>
        </pc:sldMkLst>
        <pc:spChg chg="add mod ord">
          <ac:chgData name="Prince, Nicholas E" userId="abae7ebb-db2b-4594-a9f1-8af10eb0fb4f" providerId="ADAL" clId="{A77F6C3D-1CD0-4456-98F7-EAFD5E840723}" dt="2024-09-10T16:30:57.020" v="241" actId="167"/>
          <ac:spMkLst>
            <pc:docMk/>
            <pc:sldMk cId="2030098492" sldId="321"/>
            <ac:spMk id="2" creationId="{AEF01C13-B6FE-3C69-256E-B3007600A7CC}"/>
          </ac:spMkLst>
        </pc:spChg>
        <pc:spChg chg="del">
          <ac:chgData name="Prince, Nicholas E" userId="abae7ebb-db2b-4594-a9f1-8af10eb0fb4f" providerId="ADAL" clId="{A77F6C3D-1CD0-4456-98F7-EAFD5E840723}" dt="2024-09-10T16:30:08.679" v="221" actId="478"/>
          <ac:spMkLst>
            <pc:docMk/>
            <pc:sldMk cId="2030098492" sldId="321"/>
            <ac:spMk id="3" creationId="{0C02DBDB-9397-44F7-5321-746B29772B67}"/>
          </ac:spMkLst>
        </pc:spChg>
        <pc:spChg chg="del">
          <ac:chgData name="Prince, Nicholas E" userId="abae7ebb-db2b-4594-a9f1-8af10eb0fb4f" providerId="ADAL" clId="{A77F6C3D-1CD0-4456-98F7-EAFD5E840723}" dt="2024-09-10T21:08:12.852" v="342" actId="478"/>
          <ac:spMkLst>
            <pc:docMk/>
            <pc:sldMk cId="2030098492" sldId="321"/>
            <ac:spMk id="4" creationId="{9C37C9D5-A1D9-4B4A-B438-1052E6B0F7FB}"/>
          </ac:spMkLst>
        </pc:spChg>
        <pc:spChg chg="del">
          <ac:chgData name="Prince, Nicholas E" userId="abae7ebb-db2b-4594-a9f1-8af10eb0fb4f" providerId="ADAL" clId="{A77F6C3D-1CD0-4456-98F7-EAFD5E840723}" dt="2024-09-10T21:13:27.147" v="368" actId="478"/>
          <ac:spMkLst>
            <pc:docMk/>
            <pc:sldMk cId="2030098492" sldId="321"/>
            <ac:spMk id="5" creationId="{5AA12196-3594-6CB0-A592-D51C93EEA159}"/>
          </ac:spMkLst>
        </pc:spChg>
        <pc:spChg chg="mod">
          <ac:chgData name="Prince, Nicholas E" userId="abae7ebb-db2b-4594-a9f1-8af10eb0fb4f" providerId="ADAL" clId="{A77F6C3D-1CD0-4456-98F7-EAFD5E840723}" dt="2024-09-10T20:51:54.666" v="265" actId="1076"/>
          <ac:spMkLst>
            <pc:docMk/>
            <pc:sldMk cId="2030098492" sldId="321"/>
            <ac:spMk id="6" creationId="{E41E53F4-3F72-FAF4-BA18-29BA4A8563A1}"/>
          </ac:spMkLst>
        </pc:spChg>
        <pc:spChg chg="del">
          <ac:chgData name="Prince, Nicholas E" userId="abae7ebb-db2b-4594-a9f1-8af10eb0fb4f" providerId="ADAL" clId="{A77F6C3D-1CD0-4456-98F7-EAFD5E840723}" dt="2024-09-10T21:13:25.882" v="367" actId="478"/>
          <ac:spMkLst>
            <pc:docMk/>
            <pc:sldMk cId="2030098492" sldId="321"/>
            <ac:spMk id="8" creationId="{B749FD2D-DF52-A70C-9658-DF54AF4FC378}"/>
          </ac:spMkLst>
        </pc:spChg>
        <pc:spChg chg="add mod">
          <ac:chgData name="Prince, Nicholas E" userId="abae7ebb-db2b-4594-a9f1-8af10eb0fb4f" providerId="ADAL" clId="{A77F6C3D-1CD0-4456-98F7-EAFD5E840723}" dt="2024-09-10T16:37:08.065" v="252"/>
          <ac:spMkLst>
            <pc:docMk/>
            <pc:sldMk cId="2030098492" sldId="321"/>
            <ac:spMk id="9" creationId="{E02A1F02-B6E6-F0F9-7972-6F6E8BC9C6C8}"/>
          </ac:spMkLst>
        </pc:spChg>
        <pc:spChg chg="add mod">
          <ac:chgData name="Prince, Nicholas E" userId="abae7ebb-db2b-4594-a9f1-8af10eb0fb4f" providerId="ADAL" clId="{A77F6C3D-1CD0-4456-98F7-EAFD5E840723}" dt="2024-09-10T21:12:57.696" v="362" actId="1076"/>
          <ac:spMkLst>
            <pc:docMk/>
            <pc:sldMk cId="2030098492" sldId="321"/>
            <ac:spMk id="10" creationId="{0D2B7A42-1739-108B-D014-B691199C9643}"/>
          </ac:spMkLst>
        </pc:spChg>
        <pc:spChg chg="del">
          <ac:chgData name="Prince, Nicholas E" userId="abae7ebb-db2b-4594-a9f1-8af10eb0fb4f" providerId="ADAL" clId="{A77F6C3D-1CD0-4456-98F7-EAFD5E840723}" dt="2024-09-10T16:36:42.956" v="246" actId="478"/>
          <ac:spMkLst>
            <pc:docMk/>
            <pc:sldMk cId="2030098492" sldId="321"/>
            <ac:spMk id="11" creationId="{DCE3D86D-D2CA-939C-409B-AE07799C3532}"/>
          </ac:spMkLst>
        </pc:spChg>
        <pc:spChg chg="del">
          <ac:chgData name="Prince, Nicholas E" userId="abae7ebb-db2b-4594-a9f1-8af10eb0fb4f" providerId="ADAL" clId="{A77F6C3D-1CD0-4456-98F7-EAFD5E840723}" dt="2024-09-10T21:08:11.394" v="341" actId="478"/>
          <ac:spMkLst>
            <pc:docMk/>
            <pc:sldMk cId="2030098492" sldId="321"/>
            <ac:spMk id="12" creationId="{7D10B527-E5E2-063B-F139-148C9109CF7F}"/>
          </ac:spMkLst>
        </pc:spChg>
        <pc:spChg chg="add mod">
          <ac:chgData name="Prince, Nicholas E" userId="abae7ebb-db2b-4594-a9f1-8af10eb0fb4f" providerId="ADAL" clId="{A77F6C3D-1CD0-4456-98F7-EAFD5E840723}" dt="2024-09-10T21:14:21.097" v="377" actId="1076"/>
          <ac:spMkLst>
            <pc:docMk/>
            <pc:sldMk cId="2030098492" sldId="321"/>
            <ac:spMk id="13" creationId="{3DC21DEA-B201-6FE7-CEA9-5FC40A70581E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1:48:30.834" v="635" actId="478"/>
        <pc:sldMkLst>
          <pc:docMk/>
          <pc:sldMk cId="2011520914" sldId="322"/>
        </pc:sldMkLst>
        <pc:spChg chg="add mod ord">
          <ac:chgData name="Prince, Nicholas E" userId="abae7ebb-db2b-4594-a9f1-8af10eb0fb4f" providerId="ADAL" clId="{A77F6C3D-1CD0-4456-98F7-EAFD5E840723}" dt="2024-09-10T16:30:43.510" v="236" actId="167"/>
          <ac:spMkLst>
            <pc:docMk/>
            <pc:sldMk cId="2011520914" sldId="322"/>
            <ac:spMk id="2" creationId="{6244AAAF-DA80-0F1C-C7A8-7A9AAF9E5D37}"/>
          </ac:spMkLst>
        </pc:spChg>
        <pc:spChg chg="del">
          <ac:chgData name="Prince, Nicholas E" userId="abae7ebb-db2b-4594-a9f1-8af10eb0fb4f" providerId="ADAL" clId="{A77F6C3D-1CD0-4456-98F7-EAFD5E840723}" dt="2024-09-10T16:30:27.080" v="228" actId="478"/>
          <ac:spMkLst>
            <pc:docMk/>
            <pc:sldMk cId="2011520914" sldId="322"/>
            <ac:spMk id="3" creationId="{F51E08E5-F126-6D1A-B360-57CC1D829A73}"/>
          </ac:spMkLst>
        </pc:spChg>
        <pc:spChg chg="add mod">
          <ac:chgData name="Prince, Nicholas E" userId="abae7ebb-db2b-4594-a9f1-8af10eb0fb4f" providerId="ADAL" clId="{A77F6C3D-1CD0-4456-98F7-EAFD5E840723}" dt="2024-09-10T16:37:14.546" v="257"/>
          <ac:spMkLst>
            <pc:docMk/>
            <pc:sldMk cId="2011520914" sldId="322"/>
            <ac:spMk id="4" creationId="{7327897C-6743-806B-B550-46BD3D38B066}"/>
          </ac:spMkLst>
        </pc:spChg>
        <pc:spChg chg="del">
          <ac:chgData name="Prince, Nicholas E" userId="abae7ebb-db2b-4594-a9f1-8af10eb0fb4f" providerId="ADAL" clId="{A77F6C3D-1CD0-4456-98F7-EAFD5E840723}" dt="2024-09-10T16:36:59.987" v="251" actId="478"/>
          <ac:spMkLst>
            <pc:docMk/>
            <pc:sldMk cId="2011520914" sldId="322"/>
            <ac:spMk id="5" creationId="{E7EBB0CA-7EBC-B1E3-7E98-7D25E7D46685}"/>
          </ac:spMkLst>
        </pc:spChg>
        <pc:spChg chg="mod">
          <ac:chgData name="Prince, Nicholas E" userId="abae7ebb-db2b-4594-a9f1-8af10eb0fb4f" providerId="ADAL" clId="{A77F6C3D-1CD0-4456-98F7-EAFD5E840723}" dt="2024-09-10T20:59:12.803" v="303" actId="14100"/>
          <ac:spMkLst>
            <pc:docMk/>
            <pc:sldMk cId="2011520914" sldId="322"/>
            <ac:spMk id="6" creationId="{E41E53F4-3F72-FAF4-BA18-29BA4A8563A1}"/>
          </ac:spMkLst>
        </pc:spChg>
        <pc:spChg chg="del">
          <ac:chgData name="Prince, Nicholas E" userId="abae7ebb-db2b-4594-a9f1-8af10eb0fb4f" providerId="ADAL" clId="{A77F6C3D-1CD0-4456-98F7-EAFD5E840723}" dt="2024-09-10T21:13:51.275" v="373" actId="478"/>
          <ac:spMkLst>
            <pc:docMk/>
            <pc:sldMk cId="2011520914" sldId="322"/>
            <ac:spMk id="8" creationId="{A90DB7FB-2754-847C-A4D4-80343D73EDCE}"/>
          </ac:spMkLst>
        </pc:spChg>
        <pc:spChg chg="add mod">
          <ac:chgData name="Prince, Nicholas E" userId="abae7ebb-db2b-4594-a9f1-8af10eb0fb4f" providerId="ADAL" clId="{A77F6C3D-1CD0-4456-98F7-EAFD5E840723}" dt="2024-09-10T21:15:19.896" v="388" actId="1076"/>
          <ac:spMkLst>
            <pc:docMk/>
            <pc:sldMk cId="2011520914" sldId="322"/>
            <ac:spMk id="9" creationId="{9A6CB7F9-F19A-C973-C336-796A1F7CE70E}"/>
          </ac:spMkLst>
        </pc:spChg>
        <pc:spChg chg="del">
          <ac:chgData name="Prince, Nicholas E" userId="abae7ebb-db2b-4594-a9f1-8af10eb0fb4f" providerId="ADAL" clId="{A77F6C3D-1CD0-4456-98F7-EAFD5E840723}" dt="2024-09-10T21:04:41.754" v="333" actId="478"/>
          <ac:spMkLst>
            <pc:docMk/>
            <pc:sldMk cId="2011520914" sldId="322"/>
            <ac:spMk id="10" creationId="{A78F7688-32B7-DD9C-D6D4-7C6B47DF2A2B}"/>
          </ac:spMkLst>
        </pc:spChg>
        <pc:spChg chg="del">
          <ac:chgData name="Prince, Nicholas E" userId="abae7ebb-db2b-4594-a9f1-8af10eb0fb4f" providerId="ADAL" clId="{A77F6C3D-1CD0-4456-98F7-EAFD5E840723}" dt="2024-09-10T21:04:40.066" v="332" actId="478"/>
          <ac:spMkLst>
            <pc:docMk/>
            <pc:sldMk cId="2011520914" sldId="322"/>
            <ac:spMk id="11" creationId="{9BAC4ECF-E8B3-5048-ADA4-1B50D375B616}"/>
          </ac:spMkLst>
        </pc:spChg>
        <pc:spChg chg="del">
          <ac:chgData name="Prince, Nicholas E" userId="abae7ebb-db2b-4594-a9f1-8af10eb0fb4f" providerId="ADAL" clId="{A77F6C3D-1CD0-4456-98F7-EAFD5E840723}" dt="2024-09-10T21:48:30.834" v="635" actId="478"/>
          <ac:spMkLst>
            <pc:docMk/>
            <pc:sldMk cId="2011520914" sldId="322"/>
            <ac:spMk id="12" creationId="{4772BF7B-4E2C-89E8-D49B-7A8C303185BB}"/>
          </ac:spMkLst>
        </pc:spChg>
        <pc:spChg chg="add mod">
          <ac:chgData name="Prince, Nicholas E" userId="abae7ebb-db2b-4594-a9f1-8af10eb0fb4f" providerId="ADAL" clId="{A77F6C3D-1CD0-4456-98F7-EAFD5E840723}" dt="2024-09-10T21:47:46.773" v="630" actId="1076"/>
          <ac:spMkLst>
            <pc:docMk/>
            <pc:sldMk cId="2011520914" sldId="322"/>
            <ac:spMk id="13" creationId="{4C3085C8-D847-5F45-E924-D49785678AA2}"/>
          </ac:spMkLst>
        </pc:spChg>
        <pc:spChg chg="add mod">
          <ac:chgData name="Prince, Nicholas E" userId="abae7ebb-db2b-4594-a9f1-8af10eb0fb4f" providerId="ADAL" clId="{A77F6C3D-1CD0-4456-98F7-EAFD5E840723}" dt="2024-09-10T21:48:26.002" v="634" actId="1076"/>
          <ac:spMkLst>
            <pc:docMk/>
            <pc:sldMk cId="2011520914" sldId="322"/>
            <ac:spMk id="14" creationId="{D292B569-AFAB-6123-5853-D9E50B10FD32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48:57.931" v="1117" actId="1076"/>
        <pc:sldMkLst>
          <pc:docMk/>
          <pc:sldMk cId="876859045" sldId="324"/>
        </pc:sldMkLst>
        <pc:spChg chg="add mod ord">
          <ac:chgData name="Prince, Nicholas E" userId="abae7ebb-db2b-4594-a9f1-8af10eb0fb4f" providerId="ADAL" clId="{A77F6C3D-1CD0-4456-98F7-EAFD5E840723}" dt="2024-09-10T22:38:27.721" v="991" actId="167"/>
          <ac:spMkLst>
            <pc:docMk/>
            <pc:sldMk cId="876859045" sldId="324"/>
            <ac:spMk id="2" creationId="{52AE57D7-A3A8-1CF6-D0EC-D34C8EEDF7FA}"/>
          </ac:spMkLst>
        </pc:spChg>
        <pc:spChg chg="del">
          <ac:chgData name="Prince, Nicholas E" userId="abae7ebb-db2b-4594-a9f1-8af10eb0fb4f" providerId="ADAL" clId="{A77F6C3D-1CD0-4456-98F7-EAFD5E840723}" dt="2024-09-10T22:39:47.284" v="1026" actId="478"/>
          <ac:spMkLst>
            <pc:docMk/>
            <pc:sldMk cId="876859045" sldId="324"/>
            <ac:spMk id="3" creationId="{65283610-DFD5-5E55-98A5-E1BE2DCADB16}"/>
          </ac:spMkLst>
        </pc:spChg>
        <pc:spChg chg="del">
          <ac:chgData name="Prince, Nicholas E" userId="abae7ebb-db2b-4594-a9f1-8af10eb0fb4f" providerId="ADAL" clId="{A77F6C3D-1CD0-4456-98F7-EAFD5E840723}" dt="2024-09-10T22:39:46.201" v="1025" actId="478"/>
          <ac:spMkLst>
            <pc:docMk/>
            <pc:sldMk cId="876859045" sldId="324"/>
            <ac:spMk id="4" creationId="{6AABC6CE-E9C2-5701-6115-6FABEEC96901}"/>
          </ac:spMkLst>
        </pc:spChg>
        <pc:spChg chg="del">
          <ac:chgData name="Prince, Nicholas E" userId="abae7ebb-db2b-4594-a9f1-8af10eb0fb4f" providerId="ADAL" clId="{A77F6C3D-1CD0-4456-98F7-EAFD5E840723}" dt="2024-09-10T22:38:10.656" v="983" actId="478"/>
          <ac:spMkLst>
            <pc:docMk/>
            <pc:sldMk cId="876859045" sldId="324"/>
            <ac:spMk id="5" creationId="{7ADA5EAB-CA20-AC2E-978F-80D46C8B6ED6}"/>
          </ac:spMkLst>
        </pc:spChg>
        <pc:spChg chg="del">
          <ac:chgData name="Prince, Nicholas E" userId="abae7ebb-db2b-4594-a9f1-8af10eb0fb4f" providerId="ADAL" clId="{A77F6C3D-1CD0-4456-98F7-EAFD5E840723}" dt="2024-09-10T22:40:26.033" v="1034" actId="478"/>
          <ac:spMkLst>
            <pc:docMk/>
            <pc:sldMk cId="876859045" sldId="324"/>
            <ac:spMk id="6" creationId="{9406112B-CFB3-6142-6128-CEB56B81A6EC}"/>
          </ac:spMkLst>
        </pc:spChg>
        <pc:spChg chg="mod">
          <ac:chgData name="Prince, Nicholas E" userId="abae7ebb-db2b-4594-a9f1-8af10eb0fb4f" providerId="ADAL" clId="{A77F6C3D-1CD0-4456-98F7-EAFD5E840723}" dt="2024-09-10T22:43:18.090" v="1062" actId="1076"/>
          <ac:spMkLst>
            <pc:docMk/>
            <pc:sldMk cId="876859045" sldId="324"/>
            <ac:spMk id="7" creationId="{BDD69FE6-4828-48FC-FC2C-F165DA9E0237}"/>
          </ac:spMkLst>
        </pc:spChg>
        <pc:spChg chg="del">
          <ac:chgData name="Prince, Nicholas E" userId="abae7ebb-db2b-4594-a9f1-8af10eb0fb4f" providerId="ADAL" clId="{A77F6C3D-1CD0-4456-98F7-EAFD5E840723}" dt="2024-09-10T22:39:43.554" v="1024" actId="478"/>
          <ac:spMkLst>
            <pc:docMk/>
            <pc:sldMk cId="876859045" sldId="324"/>
            <ac:spMk id="8" creationId="{A7C96D91-AD41-F1AA-85D3-2F4304D544FB}"/>
          </ac:spMkLst>
        </pc:spChg>
        <pc:spChg chg="add mod">
          <ac:chgData name="Prince, Nicholas E" userId="abae7ebb-db2b-4594-a9f1-8af10eb0fb4f" providerId="ADAL" clId="{A77F6C3D-1CD0-4456-98F7-EAFD5E840723}" dt="2024-09-10T22:40:38.494" v="1040"/>
          <ac:spMkLst>
            <pc:docMk/>
            <pc:sldMk cId="876859045" sldId="324"/>
            <ac:spMk id="10" creationId="{44789D1C-FC27-38C9-728F-62B538E7FDB0}"/>
          </ac:spMkLst>
        </pc:spChg>
        <pc:spChg chg="del">
          <ac:chgData name="Prince, Nicholas E" userId="abae7ebb-db2b-4594-a9f1-8af10eb0fb4f" providerId="ADAL" clId="{A77F6C3D-1CD0-4456-98F7-EAFD5E840723}" dt="2024-09-10T22:39:42.251" v="1023" actId="478"/>
          <ac:spMkLst>
            <pc:docMk/>
            <pc:sldMk cId="876859045" sldId="324"/>
            <ac:spMk id="11" creationId="{9AB47248-8BB5-9FCA-442A-3BBDDA1D8CC3}"/>
          </ac:spMkLst>
        </pc:spChg>
        <pc:spChg chg="add mod">
          <ac:chgData name="Prince, Nicholas E" userId="abae7ebb-db2b-4594-a9f1-8af10eb0fb4f" providerId="ADAL" clId="{A77F6C3D-1CD0-4456-98F7-EAFD5E840723}" dt="2024-09-10T22:46:17.061" v="1096" actId="1076"/>
          <ac:spMkLst>
            <pc:docMk/>
            <pc:sldMk cId="876859045" sldId="324"/>
            <ac:spMk id="12" creationId="{5BE760F0-14EE-66A8-DE97-703D3A00D2D3}"/>
          </ac:spMkLst>
        </pc:spChg>
        <pc:spChg chg="add mod">
          <ac:chgData name="Prince, Nicholas E" userId="abae7ebb-db2b-4594-a9f1-8af10eb0fb4f" providerId="ADAL" clId="{A77F6C3D-1CD0-4456-98F7-EAFD5E840723}" dt="2024-09-10T22:46:35.722" v="1099"/>
          <ac:spMkLst>
            <pc:docMk/>
            <pc:sldMk cId="876859045" sldId="324"/>
            <ac:spMk id="13" creationId="{D75217F5-F7BA-4A0F-DE64-DBDABE5CE875}"/>
          </ac:spMkLst>
        </pc:spChg>
        <pc:spChg chg="add mod">
          <ac:chgData name="Prince, Nicholas E" userId="abae7ebb-db2b-4594-a9f1-8af10eb0fb4f" providerId="ADAL" clId="{A77F6C3D-1CD0-4456-98F7-EAFD5E840723}" dt="2024-09-10T22:48:04.839" v="1110" actId="1076"/>
          <ac:spMkLst>
            <pc:docMk/>
            <pc:sldMk cId="876859045" sldId="324"/>
            <ac:spMk id="14" creationId="{31D55E47-C7A7-3660-B93B-DAC6A316426B}"/>
          </ac:spMkLst>
        </pc:spChg>
        <pc:spChg chg="add mod">
          <ac:chgData name="Prince, Nicholas E" userId="abae7ebb-db2b-4594-a9f1-8af10eb0fb4f" providerId="ADAL" clId="{A77F6C3D-1CD0-4456-98F7-EAFD5E840723}" dt="2024-09-10T22:48:57.931" v="1117" actId="1076"/>
          <ac:spMkLst>
            <pc:docMk/>
            <pc:sldMk cId="876859045" sldId="324"/>
            <ac:spMk id="15" creationId="{981BBB7F-0EF8-DB3A-797F-1100F1FD14B4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46:06.899" v="1094" actId="1076"/>
        <pc:sldMkLst>
          <pc:docMk/>
          <pc:sldMk cId="363681410" sldId="325"/>
        </pc:sldMkLst>
        <pc:spChg chg="add mod ord">
          <ac:chgData name="Prince, Nicholas E" userId="abae7ebb-db2b-4594-a9f1-8af10eb0fb4f" providerId="ADAL" clId="{A77F6C3D-1CD0-4456-98F7-EAFD5E840723}" dt="2024-09-10T22:38:30.341" v="992" actId="167"/>
          <ac:spMkLst>
            <pc:docMk/>
            <pc:sldMk cId="363681410" sldId="325"/>
            <ac:spMk id="2" creationId="{430158C0-F59F-E3C2-2519-6B4C73769881}"/>
          </ac:spMkLst>
        </pc:spChg>
        <pc:spChg chg="del">
          <ac:chgData name="Prince, Nicholas E" userId="abae7ebb-db2b-4594-a9f1-8af10eb0fb4f" providerId="ADAL" clId="{A77F6C3D-1CD0-4456-98F7-EAFD5E840723}" dt="2024-09-10T22:39:39.442" v="1022" actId="478"/>
          <ac:spMkLst>
            <pc:docMk/>
            <pc:sldMk cId="363681410" sldId="325"/>
            <ac:spMk id="3" creationId="{65283610-DFD5-5E55-98A5-E1BE2DCADB16}"/>
          </ac:spMkLst>
        </pc:spChg>
        <pc:spChg chg="del">
          <ac:chgData name="Prince, Nicholas E" userId="abae7ebb-db2b-4594-a9f1-8af10eb0fb4f" providerId="ADAL" clId="{A77F6C3D-1CD0-4456-98F7-EAFD5E840723}" dt="2024-09-10T22:39:37.960" v="1021" actId="478"/>
          <ac:spMkLst>
            <pc:docMk/>
            <pc:sldMk cId="363681410" sldId="325"/>
            <ac:spMk id="4" creationId="{8396D51E-EBFA-3F85-F090-6EB337054E43}"/>
          </ac:spMkLst>
        </pc:spChg>
        <pc:spChg chg="del">
          <ac:chgData name="Prince, Nicholas E" userId="abae7ebb-db2b-4594-a9f1-8af10eb0fb4f" providerId="ADAL" clId="{A77F6C3D-1CD0-4456-98F7-EAFD5E840723}" dt="2024-09-10T22:38:08.776" v="982" actId="478"/>
          <ac:spMkLst>
            <pc:docMk/>
            <pc:sldMk cId="363681410" sldId="325"/>
            <ac:spMk id="5" creationId="{7ADA5EAB-CA20-AC2E-978F-80D46C8B6ED6}"/>
          </ac:spMkLst>
        </pc:spChg>
        <pc:spChg chg="del">
          <ac:chgData name="Prince, Nicholas E" userId="abae7ebb-db2b-4594-a9f1-8af10eb0fb4f" providerId="ADAL" clId="{A77F6C3D-1CD0-4456-98F7-EAFD5E840723}" dt="2024-09-10T22:40:23.375" v="1033" actId="478"/>
          <ac:spMkLst>
            <pc:docMk/>
            <pc:sldMk cId="363681410" sldId="325"/>
            <ac:spMk id="6" creationId="{9406112B-CFB3-6142-6128-CEB56B81A6EC}"/>
          </ac:spMkLst>
        </pc:spChg>
        <pc:spChg chg="mod">
          <ac:chgData name="Prince, Nicholas E" userId="abae7ebb-db2b-4594-a9f1-8af10eb0fb4f" providerId="ADAL" clId="{A77F6C3D-1CD0-4456-98F7-EAFD5E840723}" dt="2024-09-10T22:43:06.508" v="1060" actId="404"/>
          <ac:spMkLst>
            <pc:docMk/>
            <pc:sldMk cId="363681410" sldId="325"/>
            <ac:spMk id="7" creationId="{BDD69FE6-4828-48FC-FC2C-F165DA9E0237}"/>
          </ac:spMkLst>
        </pc:spChg>
        <pc:spChg chg="del">
          <ac:chgData name="Prince, Nicholas E" userId="abae7ebb-db2b-4594-a9f1-8af10eb0fb4f" providerId="ADAL" clId="{A77F6C3D-1CD0-4456-98F7-EAFD5E840723}" dt="2024-09-10T22:39:35.617" v="1020" actId="478"/>
          <ac:spMkLst>
            <pc:docMk/>
            <pc:sldMk cId="363681410" sldId="325"/>
            <ac:spMk id="8" creationId="{A7C96D91-AD41-F1AA-85D3-2F4304D544FB}"/>
          </ac:spMkLst>
        </pc:spChg>
        <pc:spChg chg="add mod">
          <ac:chgData name="Prince, Nicholas E" userId="abae7ebb-db2b-4594-a9f1-8af10eb0fb4f" providerId="ADAL" clId="{A77F6C3D-1CD0-4456-98F7-EAFD5E840723}" dt="2024-09-10T22:40:36.471" v="1039"/>
          <ac:spMkLst>
            <pc:docMk/>
            <pc:sldMk cId="363681410" sldId="325"/>
            <ac:spMk id="10" creationId="{6B2BE7CE-0704-2705-E83C-4FE94687C59C}"/>
          </ac:spMkLst>
        </pc:spChg>
        <pc:spChg chg="del">
          <ac:chgData name="Prince, Nicholas E" userId="abae7ebb-db2b-4594-a9f1-8af10eb0fb4f" providerId="ADAL" clId="{A77F6C3D-1CD0-4456-98F7-EAFD5E840723}" dt="2024-09-10T22:39:34.564" v="1019" actId="478"/>
          <ac:spMkLst>
            <pc:docMk/>
            <pc:sldMk cId="363681410" sldId="325"/>
            <ac:spMk id="11" creationId="{DFD178C4-6DFC-DB5A-448E-859A54DB3C09}"/>
          </ac:spMkLst>
        </pc:spChg>
        <pc:spChg chg="add mod">
          <ac:chgData name="Prince, Nicholas E" userId="abae7ebb-db2b-4594-a9f1-8af10eb0fb4f" providerId="ADAL" clId="{A77F6C3D-1CD0-4456-98F7-EAFD5E840723}" dt="2024-09-10T22:43:50.268" v="1064" actId="1076"/>
          <ac:spMkLst>
            <pc:docMk/>
            <pc:sldMk cId="363681410" sldId="325"/>
            <ac:spMk id="12" creationId="{3B41A130-4573-2E21-844E-F0762A6489E2}"/>
          </ac:spMkLst>
        </pc:spChg>
        <pc:spChg chg="add mod">
          <ac:chgData name="Prince, Nicholas E" userId="abae7ebb-db2b-4594-a9f1-8af10eb0fb4f" providerId="ADAL" clId="{A77F6C3D-1CD0-4456-98F7-EAFD5E840723}" dt="2024-09-10T22:46:06.899" v="1094" actId="1076"/>
          <ac:spMkLst>
            <pc:docMk/>
            <pc:sldMk cId="363681410" sldId="325"/>
            <ac:spMk id="13" creationId="{46EE2943-D11B-2E66-CB8E-B822DE5B39BA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28:38.469" v="919" actId="1076"/>
        <pc:sldMkLst>
          <pc:docMk/>
          <pc:sldMk cId="3448284831" sldId="326"/>
        </pc:sldMkLst>
        <pc:spChg chg="add mod ord">
          <ac:chgData name="Prince, Nicholas E" userId="abae7ebb-db2b-4594-a9f1-8af10eb0fb4f" providerId="ADAL" clId="{A77F6C3D-1CD0-4456-98F7-EAFD5E840723}" dt="2024-09-10T22:19:20.972" v="814" actId="167"/>
          <ac:spMkLst>
            <pc:docMk/>
            <pc:sldMk cId="3448284831" sldId="326"/>
            <ac:spMk id="2" creationId="{A1CD4CB9-C61F-A481-8277-1C081826DF81}"/>
          </ac:spMkLst>
        </pc:spChg>
        <pc:spChg chg="del">
          <ac:chgData name="Prince, Nicholas E" userId="abae7ebb-db2b-4594-a9f1-8af10eb0fb4f" providerId="ADAL" clId="{A77F6C3D-1CD0-4456-98F7-EAFD5E840723}" dt="2024-09-10T22:25:41.592" v="876" actId="478"/>
          <ac:spMkLst>
            <pc:docMk/>
            <pc:sldMk cId="3448284831" sldId="326"/>
            <ac:spMk id="3" creationId="{8B657046-037B-940F-5B20-9676929B0AF5}"/>
          </ac:spMkLst>
        </pc:spChg>
        <pc:spChg chg="del">
          <ac:chgData name="Prince, Nicholas E" userId="abae7ebb-db2b-4594-a9f1-8af10eb0fb4f" providerId="ADAL" clId="{A77F6C3D-1CD0-4456-98F7-EAFD5E840723}" dt="2024-09-10T22:18:47.640" v="800" actId="478"/>
          <ac:spMkLst>
            <pc:docMk/>
            <pc:sldMk cId="3448284831" sldId="326"/>
            <ac:spMk id="4" creationId="{245FB554-F621-CF80-C8CD-2E0B1A449E79}"/>
          </ac:spMkLst>
        </pc:spChg>
        <pc:spChg chg="del">
          <ac:chgData name="Prince, Nicholas E" userId="abae7ebb-db2b-4594-a9f1-8af10eb0fb4f" providerId="ADAL" clId="{A77F6C3D-1CD0-4456-98F7-EAFD5E840723}" dt="2024-09-10T22:25:08.823" v="868" actId="478"/>
          <ac:spMkLst>
            <pc:docMk/>
            <pc:sldMk cId="3448284831" sldId="326"/>
            <ac:spMk id="6" creationId="{C455452D-BD4C-179E-7D91-2F568A3CC9D2}"/>
          </ac:spMkLst>
        </pc:spChg>
        <pc:spChg chg="del">
          <ac:chgData name="Prince, Nicholas E" userId="abae7ebb-db2b-4594-a9f1-8af10eb0fb4f" providerId="ADAL" clId="{A77F6C3D-1CD0-4456-98F7-EAFD5E840723}" dt="2024-09-10T22:20:16.362" v="820" actId="478"/>
          <ac:spMkLst>
            <pc:docMk/>
            <pc:sldMk cId="3448284831" sldId="326"/>
            <ac:spMk id="7" creationId="{1A973B6D-A31C-3409-0809-1362C4A8BAC5}"/>
          </ac:spMkLst>
        </pc:spChg>
        <pc:spChg chg="mod">
          <ac:chgData name="Prince, Nicholas E" userId="abae7ebb-db2b-4594-a9f1-8af10eb0fb4f" providerId="ADAL" clId="{A77F6C3D-1CD0-4456-98F7-EAFD5E840723}" dt="2024-09-10T22:22:09.351" v="843" actId="404"/>
          <ac:spMkLst>
            <pc:docMk/>
            <pc:sldMk cId="3448284831" sldId="326"/>
            <ac:spMk id="8" creationId="{7FA78745-9F33-3302-1322-6641AA6A4ABF}"/>
          </ac:spMkLst>
        </pc:spChg>
        <pc:spChg chg="add mod">
          <ac:chgData name="Prince, Nicholas E" userId="abae7ebb-db2b-4594-a9f1-8af10eb0fb4f" providerId="ADAL" clId="{A77F6C3D-1CD0-4456-98F7-EAFD5E840723}" dt="2024-09-10T22:20:31.060" v="824"/>
          <ac:spMkLst>
            <pc:docMk/>
            <pc:sldMk cId="3448284831" sldId="326"/>
            <ac:spMk id="9" creationId="{6ADBC9A0-4380-D332-2FA5-7E3C65FA94C0}"/>
          </ac:spMkLst>
        </pc:spChg>
        <pc:spChg chg="del">
          <ac:chgData name="Prince, Nicholas E" userId="abae7ebb-db2b-4594-a9f1-8af10eb0fb4f" providerId="ADAL" clId="{A77F6C3D-1CD0-4456-98F7-EAFD5E840723}" dt="2024-09-10T22:25:43.092" v="877" actId="478"/>
          <ac:spMkLst>
            <pc:docMk/>
            <pc:sldMk cId="3448284831" sldId="326"/>
            <ac:spMk id="10" creationId="{8C52291B-B605-1E50-5FB3-24354BA165AE}"/>
          </ac:spMkLst>
        </pc:spChg>
        <pc:spChg chg="del">
          <ac:chgData name="Prince, Nicholas E" userId="abae7ebb-db2b-4594-a9f1-8af10eb0fb4f" providerId="ADAL" clId="{A77F6C3D-1CD0-4456-98F7-EAFD5E840723}" dt="2024-09-10T22:24:58.450" v="865" actId="478"/>
          <ac:spMkLst>
            <pc:docMk/>
            <pc:sldMk cId="3448284831" sldId="326"/>
            <ac:spMk id="11" creationId="{A28727E1-0574-6B41-992E-156CFC9AF43B}"/>
          </ac:spMkLst>
        </pc:spChg>
        <pc:spChg chg="del">
          <ac:chgData name="Prince, Nicholas E" userId="abae7ebb-db2b-4594-a9f1-8af10eb0fb4f" providerId="ADAL" clId="{A77F6C3D-1CD0-4456-98F7-EAFD5E840723}" dt="2024-09-10T22:25:07.546" v="867" actId="478"/>
          <ac:spMkLst>
            <pc:docMk/>
            <pc:sldMk cId="3448284831" sldId="326"/>
            <ac:spMk id="12" creationId="{73D1080E-93C3-EE13-CD5A-23074D6C7EC9}"/>
          </ac:spMkLst>
        </pc:spChg>
        <pc:spChg chg="add del mod">
          <ac:chgData name="Prince, Nicholas E" userId="abae7ebb-db2b-4594-a9f1-8af10eb0fb4f" providerId="ADAL" clId="{A77F6C3D-1CD0-4456-98F7-EAFD5E840723}" dt="2024-09-10T22:25:38.980" v="875" actId="478"/>
          <ac:spMkLst>
            <pc:docMk/>
            <pc:sldMk cId="3448284831" sldId="326"/>
            <ac:spMk id="13" creationId="{DEAF57D8-2278-77AC-5684-D357B84BB3C1}"/>
          </ac:spMkLst>
        </pc:spChg>
        <pc:spChg chg="add mod">
          <ac:chgData name="Prince, Nicholas E" userId="abae7ebb-db2b-4594-a9f1-8af10eb0fb4f" providerId="ADAL" clId="{A77F6C3D-1CD0-4456-98F7-EAFD5E840723}" dt="2024-09-10T22:27:23.083" v="909" actId="1076"/>
          <ac:spMkLst>
            <pc:docMk/>
            <pc:sldMk cId="3448284831" sldId="326"/>
            <ac:spMk id="14" creationId="{0B8AC0FF-0079-160F-94F7-3B1FF5324821}"/>
          </ac:spMkLst>
        </pc:spChg>
        <pc:spChg chg="add mod">
          <ac:chgData name="Prince, Nicholas E" userId="abae7ebb-db2b-4594-a9f1-8af10eb0fb4f" providerId="ADAL" clId="{A77F6C3D-1CD0-4456-98F7-EAFD5E840723}" dt="2024-09-10T22:28:38.469" v="919" actId="1076"/>
          <ac:spMkLst>
            <pc:docMk/>
            <pc:sldMk cId="3448284831" sldId="326"/>
            <ac:spMk id="15" creationId="{B36DD547-F033-41EA-90DE-F0CC3CD3E15F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16:25:32.520" v="199" actId="1076"/>
        <pc:sldMkLst>
          <pc:docMk/>
          <pc:sldMk cId="2621624795" sldId="327"/>
        </pc:sldMkLst>
        <pc:spChg chg="add del mod">
          <ac:chgData name="Prince, Nicholas E" userId="abae7ebb-db2b-4594-a9f1-8af10eb0fb4f" providerId="ADAL" clId="{A77F6C3D-1CD0-4456-98F7-EAFD5E840723}" dt="2024-09-10T16:22:00.509" v="171" actId="478"/>
          <ac:spMkLst>
            <pc:docMk/>
            <pc:sldMk cId="2621624795" sldId="327"/>
            <ac:spMk id="2" creationId="{BA19D44F-9D99-8A6F-7A60-26EF7B94899B}"/>
          </ac:spMkLst>
        </pc:spChg>
        <pc:spChg chg="del">
          <ac:chgData name="Prince, Nicholas E" userId="abae7ebb-db2b-4594-a9f1-8af10eb0fb4f" providerId="ADAL" clId="{A77F6C3D-1CD0-4456-98F7-EAFD5E840723}" dt="2024-09-10T16:13:52.253" v="106" actId="478"/>
          <ac:spMkLst>
            <pc:docMk/>
            <pc:sldMk cId="2621624795" sldId="327"/>
            <ac:spMk id="3" creationId="{2CF8A6C4-0030-E9E0-CCA4-C235BAA1F8C4}"/>
          </ac:spMkLst>
        </pc:spChg>
        <pc:spChg chg="del">
          <ac:chgData name="Prince, Nicholas E" userId="abae7ebb-db2b-4594-a9f1-8af10eb0fb4f" providerId="ADAL" clId="{A77F6C3D-1CD0-4456-98F7-EAFD5E840723}" dt="2024-09-10T16:14:56.457" v="124" actId="478"/>
          <ac:spMkLst>
            <pc:docMk/>
            <pc:sldMk cId="2621624795" sldId="327"/>
            <ac:spMk id="4" creationId="{E107438B-BB45-3D1C-A105-14C6B5B115E5}"/>
          </ac:spMkLst>
        </pc:spChg>
        <pc:spChg chg="add del mod">
          <ac:chgData name="Prince, Nicholas E" userId="abae7ebb-db2b-4594-a9f1-8af10eb0fb4f" providerId="ADAL" clId="{A77F6C3D-1CD0-4456-98F7-EAFD5E840723}" dt="2024-09-10T16:13:50.889" v="105" actId="478"/>
          <ac:spMkLst>
            <pc:docMk/>
            <pc:sldMk cId="2621624795" sldId="327"/>
            <ac:spMk id="6" creationId="{3DF0F7A0-8161-EF05-F1D7-4323133FD1E4}"/>
          </ac:spMkLst>
        </pc:spChg>
        <pc:spChg chg="mod">
          <ac:chgData name="Prince, Nicholas E" userId="abae7ebb-db2b-4594-a9f1-8af10eb0fb4f" providerId="ADAL" clId="{A77F6C3D-1CD0-4456-98F7-EAFD5E840723}" dt="2024-09-10T16:16:18.197" v="148" actId="1076"/>
          <ac:spMkLst>
            <pc:docMk/>
            <pc:sldMk cId="2621624795" sldId="327"/>
            <ac:spMk id="7" creationId="{6B81E34B-1CB5-2CCD-44DE-4C2E1D14C02D}"/>
          </ac:spMkLst>
        </pc:spChg>
        <pc:spChg chg="add mod">
          <ac:chgData name="Prince, Nicholas E" userId="abae7ebb-db2b-4594-a9f1-8af10eb0fb4f" providerId="ADAL" clId="{A77F6C3D-1CD0-4456-98F7-EAFD5E840723}" dt="2024-09-10T16:13:53.121" v="107"/>
          <ac:spMkLst>
            <pc:docMk/>
            <pc:sldMk cId="2621624795" sldId="327"/>
            <ac:spMk id="8" creationId="{3C9DFBC9-694F-CCCB-007D-3CF4E3987D74}"/>
          </ac:spMkLst>
        </pc:spChg>
        <pc:spChg chg="del">
          <ac:chgData name="Prince, Nicholas E" userId="abae7ebb-db2b-4594-a9f1-8af10eb0fb4f" providerId="ADAL" clId="{A77F6C3D-1CD0-4456-98F7-EAFD5E840723}" dt="2024-09-10T16:01:31.205" v="27" actId="478"/>
          <ac:spMkLst>
            <pc:docMk/>
            <pc:sldMk cId="2621624795" sldId="327"/>
            <ac:spMk id="9" creationId="{99AA8DEF-98F6-7C9E-82EE-6E352AB849D2}"/>
          </ac:spMkLst>
        </pc:spChg>
        <pc:spChg chg="add mod ord">
          <ac:chgData name="Prince, Nicholas E" userId="abae7ebb-db2b-4594-a9f1-8af10eb0fb4f" providerId="ADAL" clId="{A77F6C3D-1CD0-4456-98F7-EAFD5E840723}" dt="2024-09-10T16:15:24.213" v="140" actId="167"/>
          <ac:spMkLst>
            <pc:docMk/>
            <pc:sldMk cId="2621624795" sldId="327"/>
            <ac:spMk id="10" creationId="{F963D011-3C63-A8AE-FC1F-DC0A2CE6F58E}"/>
          </ac:spMkLst>
        </pc:spChg>
        <pc:spChg chg="del">
          <ac:chgData name="Prince, Nicholas E" userId="abae7ebb-db2b-4594-a9f1-8af10eb0fb4f" providerId="ADAL" clId="{A77F6C3D-1CD0-4456-98F7-EAFD5E840723}" dt="2024-09-10T16:05:34.202" v="47" actId="478"/>
          <ac:spMkLst>
            <pc:docMk/>
            <pc:sldMk cId="2621624795" sldId="327"/>
            <ac:spMk id="11" creationId="{30B2764A-C6A0-DB4B-019E-B08E464D01D9}"/>
          </ac:spMkLst>
        </pc:spChg>
        <pc:spChg chg="add mod">
          <ac:chgData name="Prince, Nicholas E" userId="abae7ebb-db2b-4594-a9f1-8af10eb0fb4f" providerId="ADAL" clId="{A77F6C3D-1CD0-4456-98F7-EAFD5E840723}" dt="2024-09-10T16:24:10.198" v="189" actId="1076"/>
          <ac:spMkLst>
            <pc:docMk/>
            <pc:sldMk cId="2621624795" sldId="327"/>
            <ac:spMk id="12" creationId="{EEBAD32E-2CCE-4F9D-7507-9A5D018B07D9}"/>
          </ac:spMkLst>
        </pc:spChg>
        <pc:spChg chg="add mod">
          <ac:chgData name="Prince, Nicholas E" userId="abae7ebb-db2b-4594-a9f1-8af10eb0fb4f" providerId="ADAL" clId="{A77F6C3D-1CD0-4456-98F7-EAFD5E840723}" dt="2024-09-10T16:25:32.520" v="199" actId="1076"/>
          <ac:spMkLst>
            <pc:docMk/>
            <pc:sldMk cId="2621624795" sldId="327"/>
            <ac:spMk id="13" creationId="{9D11A2FD-E7AB-2194-0679-038877A4C762}"/>
          </ac:spMkLst>
        </pc:spChg>
      </pc:sldChg>
      <pc:sldChg chg="addSp delSp modSp mod">
        <pc:chgData name="Prince, Nicholas E" userId="abae7ebb-db2b-4594-a9f1-8af10eb0fb4f" providerId="ADAL" clId="{A77F6C3D-1CD0-4456-98F7-EAFD5E840723}" dt="2024-09-10T22:09:35.134" v="786" actId="1076"/>
        <pc:sldMkLst>
          <pc:docMk/>
          <pc:sldMk cId="691894031" sldId="328"/>
        </pc:sldMkLst>
        <pc:spChg chg="add mod ord">
          <ac:chgData name="Prince, Nicholas E" userId="abae7ebb-db2b-4594-a9f1-8af10eb0fb4f" providerId="ADAL" clId="{A77F6C3D-1CD0-4456-98F7-EAFD5E840723}" dt="2024-09-10T21:54:18.934" v="685" actId="167"/>
          <ac:spMkLst>
            <pc:docMk/>
            <pc:sldMk cId="691894031" sldId="328"/>
            <ac:spMk id="2" creationId="{19A1F9DC-D988-1880-81D6-5F3AD2E31844}"/>
          </ac:spMkLst>
        </pc:spChg>
        <pc:spChg chg="mod">
          <ac:chgData name="Prince, Nicholas E" userId="abae7ebb-db2b-4594-a9f1-8af10eb0fb4f" providerId="ADAL" clId="{A77F6C3D-1CD0-4456-98F7-EAFD5E840723}" dt="2024-09-10T21:58:32.806" v="717" actId="1076"/>
          <ac:spMkLst>
            <pc:docMk/>
            <pc:sldMk cId="691894031" sldId="328"/>
            <ac:spMk id="3" creationId="{5F2F5910-86AC-DFF4-A73D-5C88E0125DF6}"/>
          </ac:spMkLst>
        </pc:spChg>
        <pc:spChg chg="del">
          <ac:chgData name="Prince, Nicholas E" userId="abae7ebb-db2b-4594-a9f1-8af10eb0fb4f" providerId="ADAL" clId="{A77F6C3D-1CD0-4456-98F7-EAFD5E840723}" dt="2024-09-10T21:53:46.522" v="669" actId="478"/>
          <ac:spMkLst>
            <pc:docMk/>
            <pc:sldMk cId="691894031" sldId="328"/>
            <ac:spMk id="4" creationId="{8B491639-CF4C-E55A-E8C6-3437598C8A2F}"/>
          </ac:spMkLst>
        </pc:spChg>
        <pc:spChg chg="del">
          <ac:chgData name="Prince, Nicholas E" userId="abae7ebb-db2b-4594-a9f1-8af10eb0fb4f" providerId="ADAL" clId="{A77F6C3D-1CD0-4456-98F7-EAFD5E840723}" dt="2024-09-10T22:01:19.892" v="745" actId="478"/>
          <ac:spMkLst>
            <pc:docMk/>
            <pc:sldMk cId="691894031" sldId="328"/>
            <ac:spMk id="6" creationId="{F9500826-6FCE-9361-272E-A483A9A8B606}"/>
          </ac:spMkLst>
        </pc:spChg>
        <pc:spChg chg="del">
          <ac:chgData name="Prince, Nicholas E" userId="abae7ebb-db2b-4594-a9f1-8af10eb0fb4f" providerId="ADAL" clId="{A77F6C3D-1CD0-4456-98F7-EAFD5E840723}" dt="2024-09-10T22:01:15.886" v="743" actId="478"/>
          <ac:spMkLst>
            <pc:docMk/>
            <pc:sldMk cId="691894031" sldId="328"/>
            <ac:spMk id="7" creationId="{1A973B6D-A31C-3409-0809-1362C4A8BAC5}"/>
          </ac:spMkLst>
        </pc:spChg>
        <pc:spChg chg="del">
          <ac:chgData name="Prince, Nicholas E" userId="abae7ebb-db2b-4594-a9f1-8af10eb0fb4f" providerId="ADAL" clId="{A77F6C3D-1CD0-4456-98F7-EAFD5E840723}" dt="2024-09-10T22:01:18.647" v="744" actId="478"/>
          <ac:spMkLst>
            <pc:docMk/>
            <pc:sldMk cId="691894031" sldId="328"/>
            <ac:spMk id="8" creationId="{F6781D76-8848-3A1C-EE93-474B545E8B9F}"/>
          </ac:spMkLst>
        </pc:spChg>
        <pc:spChg chg="add mod">
          <ac:chgData name="Prince, Nicholas E" userId="abae7ebb-db2b-4594-a9f1-8af10eb0fb4f" providerId="ADAL" clId="{A77F6C3D-1CD0-4456-98F7-EAFD5E840723}" dt="2024-09-10T21:57:46.399" v="705"/>
          <ac:spMkLst>
            <pc:docMk/>
            <pc:sldMk cId="691894031" sldId="328"/>
            <ac:spMk id="9" creationId="{F03A5C2A-BFFE-80AD-C819-E8F4DD723F88}"/>
          </ac:spMkLst>
        </pc:spChg>
        <pc:spChg chg="add mod">
          <ac:chgData name="Prince, Nicholas E" userId="abae7ebb-db2b-4594-a9f1-8af10eb0fb4f" providerId="ADAL" clId="{A77F6C3D-1CD0-4456-98F7-EAFD5E840723}" dt="2024-09-10T22:07:27.856" v="774" actId="1076"/>
          <ac:spMkLst>
            <pc:docMk/>
            <pc:sldMk cId="691894031" sldId="328"/>
            <ac:spMk id="10" creationId="{14805C1A-9F37-43F9-B782-EFAB47579067}"/>
          </ac:spMkLst>
        </pc:spChg>
        <pc:spChg chg="del">
          <ac:chgData name="Prince, Nicholas E" userId="abae7ebb-db2b-4594-a9f1-8af10eb0fb4f" providerId="ADAL" clId="{A77F6C3D-1CD0-4456-98F7-EAFD5E840723}" dt="2024-09-10T21:57:25.299" v="698" actId="478"/>
          <ac:spMkLst>
            <pc:docMk/>
            <pc:sldMk cId="691894031" sldId="328"/>
            <ac:spMk id="11" creationId="{A28727E1-0574-6B41-992E-156CFC9AF43B}"/>
          </ac:spMkLst>
        </pc:spChg>
        <pc:spChg chg="add mod">
          <ac:chgData name="Prince, Nicholas E" userId="abae7ebb-db2b-4594-a9f1-8af10eb0fb4f" providerId="ADAL" clId="{A77F6C3D-1CD0-4456-98F7-EAFD5E840723}" dt="2024-09-10T22:09:35.134" v="786" actId="1076"/>
          <ac:spMkLst>
            <pc:docMk/>
            <pc:sldMk cId="691894031" sldId="328"/>
            <ac:spMk id="12" creationId="{B7A54CBF-92A3-C8DA-4E30-13CFA881DB16}"/>
          </ac:spMkLst>
        </pc:spChg>
        <pc:spChg chg="del">
          <ac:chgData name="Prince, Nicholas E" userId="abae7ebb-db2b-4594-a9f1-8af10eb0fb4f" providerId="ADAL" clId="{A77F6C3D-1CD0-4456-98F7-EAFD5E840723}" dt="2024-09-10T22:01:14.748" v="742" actId="478"/>
          <ac:spMkLst>
            <pc:docMk/>
            <pc:sldMk cId="691894031" sldId="328"/>
            <ac:spMk id="13" creationId="{74F7DA2A-7F59-4B90-9F18-92C8AE0E65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21EE0-8B9F-40B8-99F5-ED22736BD76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86A1-7AF6-42C9-8E3B-5B4F028A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786A1-7AF6-42C9-8E3B-5B4F028AC3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0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786A1-7AF6-42C9-8E3B-5B4F028AC3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786A1-7AF6-42C9-8E3B-5B4F028AC3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8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786A1-7AF6-42C9-8E3B-5B4F028AC3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786A1-7AF6-42C9-8E3B-5B4F028AC3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786A1-7AF6-42C9-8E3B-5B4F028AC3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7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5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9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9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1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6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6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8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5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8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1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BEE6"/>
            </a:gs>
            <a:gs pos="100000">
              <a:srgbClr val="1E40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8A6C4-0030-E9E0-CCA4-C235BAA1F8C4}"/>
              </a:ext>
            </a:extLst>
          </p:cNvPr>
          <p:cNvSpPr txBox="1"/>
          <p:nvPr/>
        </p:nvSpPr>
        <p:spPr>
          <a:xfrm>
            <a:off x="1948164" y="-1214262"/>
            <a:ext cx="8256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6C1E57-AAEE-AD8F-A33D-A43756C3756D}"/>
              </a:ext>
            </a:extLst>
          </p:cNvPr>
          <p:cNvSpPr/>
          <p:nvPr/>
        </p:nvSpPr>
        <p:spPr>
          <a:xfrm>
            <a:off x="-6214" y="-179818"/>
            <a:ext cx="12594453" cy="7137429"/>
          </a:xfrm>
          <a:custGeom>
            <a:avLst/>
            <a:gdLst/>
            <a:ahLst/>
            <a:cxnLst/>
            <a:rect l="l" t="t" r="r" b="b"/>
            <a:pathLst>
              <a:path w="12594453" h="7137429">
                <a:moveTo>
                  <a:pt x="10908921" y="4940252"/>
                </a:moveTo>
                <a:cubicBezTo>
                  <a:pt x="10970182" y="4940252"/>
                  <a:pt x="11022337" y="4959914"/>
                  <a:pt x="11065386" y="4999237"/>
                </a:cubicBezTo>
                <a:cubicBezTo>
                  <a:pt x="11108434" y="5038560"/>
                  <a:pt x="11141135" y="5083057"/>
                  <a:pt x="11163487" y="5132729"/>
                </a:cubicBezTo>
                <a:lnTo>
                  <a:pt x="11163487" y="5441933"/>
                </a:lnTo>
                <a:cubicBezTo>
                  <a:pt x="11141135" y="5491604"/>
                  <a:pt x="11106365" y="5535274"/>
                  <a:pt x="11059177" y="5572941"/>
                </a:cubicBezTo>
                <a:cubicBezTo>
                  <a:pt x="11011989" y="5610609"/>
                  <a:pt x="10957765" y="5629443"/>
                  <a:pt x="10896503" y="5629443"/>
                </a:cubicBezTo>
                <a:cubicBezTo>
                  <a:pt x="10831930" y="5629443"/>
                  <a:pt x="10780396" y="5601088"/>
                  <a:pt x="10741901" y="5544380"/>
                </a:cubicBezTo>
                <a:cubicBezTo>
                  <a:pt x="10703406" y="5487672"/>
                  <a:pt x="10684158" y="5397643"/>
                  <a:pt x="10684158" y="5274292"/>
                </a:cubicBezTo>
                <a:cubicBezTo>
                  <a:pt x="10684158" y="5165015"/>
                  <a:pt x="10704234" y="5082022"/>
                  <a:pt x="10744385" y="5025314"/>
                </a:cubicBezTo>
                <a:cubicBezTo>
                  <a:pt x="10784536" y="4968606"/>
                  <a:pt x="10839381" y="4940252"/>
                  <a:pt x="10908921" y="4940252"/>
                </a:cubicBezTo>
                <a:close/>
                <a:moveTo>
                  <a:pt x="9472298" y="4917900"/>
                </a:moveTo>
                <a:cubicBezTo>
                  <a:pt x="9536043" y="4917900"/>
                  <a:pt x="9590060" y="4935285"/>
                  <a:pt x="9634351" y="4970055"/>
                </a:cubicBezTo>
                <a:cubicBezTo>
                  <a:pt x="9678641" y="5004825"/>
                  <a:pt x="9702028" y="5058636"/>
                  <a:pt x="9704511" y="5131487"/>
                </a:cubicBezTo>
                <a:lnTo>
                  <a:pt x="9232633" y="5131487"/>
                </a:lnTo>
                <a:cubicBezTo>
                  <a:pt x="9235945" y="5061947"/>
                  <a:pt x="9259953" y="5008964"/>
                  <a:pt x="9304657" y="4972538"/>
                </a:cubicBezTo>
                <a:cubicBezTo>
                  <a:pt x="9349361" y="4936113"/>
                  <a:pt x="9405241" y="4917900"/>
                  <a:pt x="9472298" y="4917900"/>
                </a:cubicBezTo>
                <a:close/>
                <a:moveTo>
                  <a:pt x="6767198" y="4917900"/>
                </a:moveTo>
                <a:cubicBezTo>
                  <a:pt x="6830943" y="4917900"/>
                  <a:pt x="6884961" y="4935285"/>
                  <a:pt x="6929251" y="4970055"/>
                </a:cubicBezTo>
                <a:cubicBezTo>
                  <a:pt x="6973541" y="5004825"/>
                  <a:pt x="6996928" y="5058636"/>
                  <a:pt x="6999412" y="5131487"/>
                </a:cubicBezTo>
                <a:lnTo>
                  <a:pt x="6527534" y="5131487"/>
                </a:lnTo>
                <a:cubicBezTo>
                  <a:pt x="6530845" y="5061947"/>
                  <a:pt x="6554853" y="5008964"/>
                  <a:pt x="6599557" y="4972538"/>
                </a:cubicBezTo>
                <a:cubicBezTo>
                  <a:pt x="6644261" y="4936113"/>
                  <a:pt x="6700142" y="4917900"/>
                  <a:pt x="6767198" y="4917900"/>
                </a:cubicBezTo>
                <a:close/>
                <a:moveTo>
                  <a:pt x="7476545" y="4678236"/>
                </a:moveTo>
                <a:lnTo>
                  <a:pt x="7907445" y="5891459"/>
                </a:lnTo>
                <a:lnTo>
                  <a:pt x="8342069" y="5891459"/>
                </a:lnTo>
                <a:lnTo>
                  <a:pt x="8774210" y="4678236"/>
                </a:lnTo>
                <a:lnTo>
                  <a:pt x="8391741" y="4678236"/>
                </a:lnTo>
                <a:lnTo>
                  <a:pt x="8124757" y="5543759"/>
                </a:lnTo>
                <a:lnTo>
                  <a:pt x="7868949" y="4678236"/>
                </a:lnTo>
                <a:close/>
                <a:moveTo>
                  <a:pt x="5490295" y="4678236"/>
                </a:moveTo>
                <a:lnTo>
                  <a:pt x="5490295" y="5891459"/>
                </a:lnTo>
                <a:lnTo>
                  <a:pt x="5869039" y="5891459"/>
                </a:lnTo>
                <a:lnTo>
                  <a:pt x="5869039" y="4678236"/>
                </a:lnTo>
                <a:close/>
                <a:moveTo>
                  <a:pt x="9472298" y="4660851"/>
                </a:moveTo>
                <a:cubicBezTo>
                  <a:pt x="9339841" y="4660851"/>
                  <a:pt x="9227459" y="4685272"/>
                  <a:pt x="9135153" y="4734116"/>
                </a:cubicBezTo>
                <a:cubicBezTo>
                  <a:pt x="9042847" y="4782959"/>
                  <a:pt x="8972479" y="4853534"/>
                  <a:pt x="8924050" y="4945840"/>
                </a:cubicBezTo>
                <a:cubicBezTo>
                  <a:pt x="8875620" y="5038146"/>
                  <a:pt x="8851405" y="5149286"/>
                  <a:pt x="8851405" y="5279259"/>
                </a:cubicBezTo>
                <a:cubicBezTo>
                  <a:pt x="8851405" y="5417511"/>
                  <a:pt x="8876241" y="5533825"/>
                  <a:pt x="8925912" y="5628201"/>
                </a:cubicBezTo>
                <a:cubicBezTo>
                  <a:pt x="8975584" y="5722576"/>
                  <a:pt x="9047814" y="5793772"/>
                  <a:pt x="9142604" y="5841788"/>
                </a:cubicBezTo>
                <a:cubicBezTo>
                  <a:pt x="9237393" y="5889803"/>
                  <a:pt x="9353086" y="5913811"/>
                  <a:pt x="9489683" y="5913811"/>
                </a:cubicBezTo>
                <a:cubicBezTo>
                  <a:pt x="9603099" y="5913811"/>
                  <a:pt x="9702442" y="5898703"/>
                  <a:pt x="9787711" y="5868486"/>
                </a:cubicBezTo>
                <a:cubicBezTo>
                  <a:pt x="9872980" y="5838269"/>
                  <a:pt x="9940657" y="5791495"/>
                  <a:pt x="9990743" y="5728164"/>
                </a:cubicBezTo>
                <a:cubicBezTo>
                  <a:pt x="10040828" y="5664833"/>
                  <a:pt x="10068768" y="5583910"/>
                  <a:pt x="10074563" y="5485396"/>
                </a:cubicBezTo>
                <a:lnTo>
                  <a:pt x="9702028" y="5485396"/>
                </a:lnTo>
                <a:cubicBezTo>
                  <a:pt x="9701200" y="5539206"/>
                  <a:pt x="9681331" y="5579150"/>
                  <a:pt x="9642422" y="5605228"/>
                </a:cubicBezTo>
                <a:cubicBezTo>
                  <a:pt x="9603513" y="5631305"/>
                  <a:pt x="9552600" y="5644344"/>
                  <a:pt x="9489683" y="5644344"/>
                </a:cubicBezTo>
                <a:cubicBezTo>
                  <a:pt x="9427593" y="5644344"/>
                  <a:pt x="9377922" y="5631098"/>
                  <a:pt x="9340669" y="5604607"/>
                </a:cubicBezTo>
                <a:cubicBezTo>
                  <a:pt x="9303415" y="5578115"/>
                  <a:pt x="9275889" y="5543345"/>
                  <a:pt x="9258090" y="5500297"/>
                </a:cubicBezTo>
                <a:cubicBezTo>
                  <a:pt x="9240291" y="5457248"/>
                  <a:pt x="9230564" y="5411302"/>
                  <a:pt x="9228908" y="5362459"/>
                </a:cubicBezTo>
                <a:lnTo>
                  <a:pt x="10073321" y="5362459"/>
                </a:lnTo>
                <a:cubicBezTo>
                  <a:pt x="10074977" y="5352525"/>
                  <a:pt x="10076426" y="5339072"/>
                  <a:pt x="10077668" y="5322101"/>
                </a:cubicBezTo>
                <a:cubicBezTo>
                  <a:pt x="10078910" y="5305130"/>
                  <a:pt x="10079530" y="5292091"/>
                  <a:pt x="10079530" y="5282985"/>
                </a:cubicBezTo>
                <a:cubicBezTo>
                  <a:pt x="10079530" y="5084299"/>
                  <a:pt x="10024892" y="4930939"/>
                  <a:pt x="9915615" y="4822903"/>
                </a:cubicBezTo>
                <a:cubicBezTo>
                  <a:pt x="9806338" y="4714868"/>
                  <a:pt x="9658565" y="4660851"/>
                  <a:pt x="9472298" y="4660851"/>
                </a:cubicBezTo>
                <a:close/>
                <a:moveTo>
                  <a:pt x="6767198" y="4660851"/>
                </a:moveTo>
                <a:cubicBezTo>
                  <a:pt x="6634741" y="4660851"/>
                  <a:pt x="6522359" y="4685272"/>
                  <a:pt x="6430053" y="4734116"/>
                </a:cubicBezTo>
                <a:cubicBezTo>
                  <a:pt x="6337747" y="4782959"/>
                  <a:pt x="6267380" y="4853534"/>
                  <a:pt x="6218950" y="4945840"/>
                </a:cubicBezTo>
                <a:cubicBezTo>
                  <a:pt x="6170520" y="5038146"/>
                  <a:pt x="6146306" y="5149286"/>
                  <a:pt x="6146306" y="5279259"/>
                </a:cubicBezTo>
                <a:cubicBezTo>
                  <a:pt x="6146306" y="5417511"/>
                  <a:pt x="6171141" y="5533825"/>
                  <a:pt x="6220813" y="5628201"/>
                </a:cubicBezTo>
                <a:cubicBezTo>
                  <a:pt x="6270485" y="5722576"/>
                  <a:pt x="6342715" y="5793772"/>
                  <a:pt x="6437504" y="5841788"/>
                </a:cubicBezTo>
                <a:cubicBezTo>
                  <a:pt x="6532294" y="5889803"/>
                  <a:pt x="6647987" y="5913811"/>
                  <a:pt x="6784583" y="5913811"/>
                </a:cubicBezTo>
                <a:cubicBezTo>
                  <a:pt x="6897999" y="5913811"/>
                  <a:pt x="6997342" y="5898703"/>
                  <a:pt x="7082611" y="5868486"/>
                </a:cubicBezTo>
                <a:cubicBezTo>
                  <a:pt x="7167880" y="5838269"/>
                  <a:pt x="7235558" y="5791495"/>
                  <a:pt x="7285643" y="5728164"/>
                </a:cubicBezTo>
                <a:cubicBezTo>
                  <a:pt x="7335728" y="5664833"/>
                  <a:pt x="7363669" y="5583910"/>
                  <a:pt x="7369464" y="5485396"/>
                </a:cubicBezTo>
                <a:lnTo>
                  <a:pt x="6996928" y="5485396"/>
                </a:lnTo>
                <a:cubicBezTo>
                  <a:pt x="6996100" y="5539206"/>
                  <a:pt x="6976232" y="5579150"/>
                  <a:pt x="6937322" y="5605228"/>
                </a:cubicBezTo>
                <a:cubicBezTo>
                  <a:pt x="6898413" y="5631305"/>
                  <a:pt x="6847500" y="5644344"/>
                  <a:pt x="6784583" y="5644344"/>
                </a:cubicBezTo>
                <a:cubicBezTo>
                  <a:pt x="6722494" y="5644344"/>
                  <a:pt x="6672822" y="5631098"/>
                  <a:pt x="6635569" y="5604607"/>
                </a:cubicBezTo>
                <a:cubicBezTo>
                  <a:pt x="6598315" y="5578115"/>
                  <a:pt x="6570789" y="5543345"/>
                  <a:pt x="6552990" y="5500297"/>
                </a:cubicBezTo>
                <a:cubicBezTo>
                  <a:pt x="6535191" y="5457248"/>
                  <a:pt x="6525464" y="5411302"/>
                  <a:pt x="6523808" y="5362459"/>
                </a:cubicBezTo>
                <a:lnTo>
                  <a:pt x="7368222" y="5362459"/>
                </a:lnTo>
                <a:cubicBezTo>
                  <a:pt x="7369877" y="5352525"/>
                  <a:pt x="7371326" y="5339072"/>
                  <a:pt x="7372568" y="5322101"/>
                </a:cubicBezTo>
                <a:cubicBezTo>
                  <a:pt x="7373810" y="5305130"/>
                  <a:pt x="7374431" y="5292091"/>
                  <a:pt x="7374431" y="5282985"/>
                </a:cubicBezTo>
                <a:cubicBezTo>
                  <a:pt x="7374431" y="5084299"/>
                  <a:pt x="7319792" y="4930939"/>
                  <a:pt x="7210515" y="4822903"/>
                </a:cubicBezTo>
                <a:cubicBezTo>
                  <a:pt x="7101238" y="4714868"/>
                  <a:pt x="6953466" y="4660851"/>
                  <a:pt x="6767198" y="4660851"/>
                </a:cubicBezTo>
                <a:close/>
                <a:moveTo>
                  <a:pt x="3132374" y="4660851"/>
                </a:moveTo>
                <a:cubicBezTo>
                  <a:pt x="3009851" y="4660851"/>
                  <a:pt x="2901609" y="4682996"/>
                  <a:pt x="2807647" y="4727286"/>
                </a:cubicBezTo>
                <a:cubicBezTo>
                  <a:pt x="2713685" y="4771576"/>
                  <a:pt x="2640213" y="4840081"/>
                  <a:pt x="2587230" y="4932801"/>
                </a:cubicBezTo>
                <a:cubicBezTo>
                  <a:pt x="2534247" y="5025521"/>
                  <a:pt x="2507756" y="5145147"/>
                  <a:pt x="2507756" y="5291677"/>
                </a:cubicBezTo>
                <a:cubicBezTo>
                  <a:pt x="2507756" y="5437380"/>
                  <a:pt x="2535903" y="5555349"/>
                  <a:pt x="2592197" y="5645586"/>
                </a:cubicBezTo>
                <a:cubicBezTo>
                  <a:pt x="2648491" y="5735822"/>
                  <a:pt x="2723827" y="5802051"/>
                  <a:pt x="2818202" y="5844271"/>
                </a:cubicBezTo>
                <a:cubicBezTo>
                  <a:pt x="2912578" y="5886492"/>
                  <a:pt x="3017302" y="5907602"/>
                  <a:pt x="3132374" y="5907602"/>
                </a:cubicBezTo>
                <a:cubicBezTo>
                  <a:pt x="3244135" y="5907602"/>
                  <a:pt x="3343270" y="5888148"/>
                  <a:pt x="3429781" y="5849238"/>
                </a:cubicBezTo>
                <a:cubicBezTo>
                  <a:pt x="3516292" y="5810329"/>
                  <a:pt x="3584383" y="5753207"/>
                  <a:pt x="3634055" y="5677872"/>
                </a:cubicBezTo>
                <a:cubicBezTo>
                  <a:pt x="3683726" y="5602537"/>
                  <a:pt x="3709804" y="5511059"/>
                  <a:pt x="3712287" y="5403438"/>
                </a:cubicBezTo>
                <a:lnTo>
                  <a:pt x="3347203" y="5403438"/>
                </a:lnTo>
                <a:cubicBezTo>
                  <a:pt x="3346374" y="5471322"/>
                  <a:pt x="3327127" y="5524098"/>
                  <a:pt x="3289459" y="5561765"/>
                </a:cubicBezTo>
                <a:cubicBezTo>
                  <a:pt x="3251792" y="5599433"/>
                  <a:pt x="3199430" y="5618267"/>
                  <a:pt x="3132374" y="5618267"/>
                </a:cubicBezTo>
                <a:cubicBezTo>
                  <a:pt x="3075252" y="5618267"/>
                  <a:pt x="3029098" y="5605435"/>
                  <a:pt x="2993915" y="5579771"/>
                </a:cubicBezTo>
                <a:cubicBezTo>
                  <a:pt x="2958731" y="5554108"/>
                  <a:pt x="2933067" y="5516854"/>
                  <a:pt x="2916924" y="5468011"/>
                </a:cubicBezTo>
                <a:cubicBezTo>
                  <a:pt x="2900781" y="5419167"/>
                  <a:pt x="2892710" y="5360389"/>
                  <a:pt x="2892710" y="5291677"/>
                </a:cubicBezTo>
                <a:cubicBezTo>
                  <a:pt x="2892710" y="5182400"/>
                  <a:pt x="2910922" y="5098166"/>
                  <a:pt x="2947348" y="5038974"/>
                </a:cubicBezTo>
                <a:cubicBezTo>
                  <a:pt x="2983773" y="4979782"/>
                  <a:pt x="3045449" y="4950186"/>
                  <a:pt x="3132374" y="4950186"/>
                </a:cubicBezTo>
                <a:cubicBezTo>
                  <a:pt x="3197774" y="4950186"/>
                  <a:pt x="3247860" y="4967157"/>
                  <a:pt x="3282630" y="5001100"/>
                </a:cubicBezTo>
                <a:cubicBezTo>
                  <a:pt x="3317400" y="5035042"/>
                  <a:pt x="3335198" y="5079332"/>
                  <a:pt x="3336026" y="5133970"/>
                </a:cubicBezTo>
                <a:lnTo>
                  <a:pt x="3701111" y="5133970"/>
                </a:lnTo>
                <a:cubicBezTo>
                  <a:pt x="3700283" y="5028833"/>
                  <a:pt x="3674620" y="4941287"/>
                  <a:pt x="3624121" y="4871333"/>
                </a:cubicBezTo>
                <a:cubicBezTo>
                  <a:pt x="3573621" y="4801379"/>
                  <a:pt x="3505530" y="4748810"/>
                  <a:pt x="3419847" y="4713626"/>
                </a:cubicBezTo>
                <a:cubicBezTo>
                  <a:pt x="3334164" y="4678442"/>
                  <a:pt x="3238339" y="4660851"/>
                  <a:pt x="3132374" y="4660851"/>
                </a:cubicBezTo>
                <a:close/>
                <a:moveTo>
                  <a:pt x="1592189" y="4614904"/>
                </a:moveTo>
                <a:lnTo>
                  <a:pt x="1782182" y="5233313"/>
                </a:lnTo>
                <a:lnTo>
                  <a:pt x="1402195" y="5233313"/>
                </a:lnTo>
                <a:close/>
                <a:moveTo>
                  <a:pt x="11163487" y="4220017"/>
                </a:moveTo>
                <a:lnTo>
                  <a:pt x="11163487" y="4839668"/>
                </a:lnTo>
                <a:cubicBezTo>
                  <a:pt x="11128717" y="4786685"/>
                  <a:pt x="11081943" y="4743222"/>
                  <a:pt x="11023165" y="4709280"/>
                </a:cubicBezTo>
                <a:cubicBezTo>
                  <a:pt x="10964387" y="4675338"/>
                  <a:pt x="10893192" y="4658367"/>
                  <a:pt x="10809578" y="4658367"/>
                </a:cubicBezTo>
                <a:cubicBezTo>
                  <a:pt x="10716031" y="4658367"/>
                  <a:pt x="10630554" y="4680305"/>
                  <a:pt x="10553150" y="4724182"/>
                </a:cubicBezTo>
                <a:cubicBezTo>
                  <a:pt x="10475745" y="4768058"/>
                  <a:pt x="10414070" y="4835321"/>
                  <a:pt x="10368124" y="4925972"/>
                </a:cubicBezTo>
                <a:cubicBezTo>
                  <a:pt x="10322178" y="5016622"/>
                  <a:pt x="10299205" y="5132729"/>
                  <a:pt x="10299205" y="5274292"/>
                </a:cubicBezTo>
                <a:cubicBezTo>
                  <a:pt x="10299205" y="5421651"/>
                  <a:pt x="10320522" y="5542311"/>
                  <a:pt x="10363157" y="5636272"/>
                </a:cubicBezTo>
                <a:cubicBezTo>
                  <a:pt x="10405791" y="5730234"/>
                  <a:pt x="10463327" y="5799567"/>
                  <a:pt x="10535765" y="5844271"/>
                </a:cubicBezTo>
                <a:cubicBezTo>
                  <a:pt x="10608202" y="5888976"/>
                  <a:pt x="10688711" y="5911328"/>
                  <a:pt x="10777292" y="5911328"/>
                </a:cubicBezTo>
                <a:cubicBezTo>
                  <a:pt x="10867528" y="5911328"/>
                  <a:pt x="10943691" y="5894357"/>
                  <a:pt x="11005780" y="5860415"/>
                </a:cubicBezTo>
                <a:cubicBezTo>
                  <a:pt x="11067870" y="5826472"/>
                  <a:pt x="11120438" y="5779699"/>
                  <a:pt x="11163487" y="5720093"/>
                </a:cubicBezTo>
                <a:lnTo>
                  <a:pt x="11178388" y="5891459"/>
                </a:lnTo>
                <a:lnTo>
                  <a:pt x="11540989" y="5891459"/>
                </a:lnTo>
                <a:lnTo>
                  <a:pt x="11540989" y="4220017"/>
                </a:lnTo>
                <a:close/>
                <a:moveTo>
                  <a:pt x="3985345" y="4220017"/>
                </a:moveTo>
                <a:lnTo>
                  <a:pt x="3985345" y="5891459"/>
                </a:lnTo>
                <a:lnTo>
                  <a:pt x="4364089" y="5891459"/>
                </a:lnTo>
                <a:lnTo>
                  <a:pt x="4364089" y="5101684"/>
                </a:lnTo>
                <a:cubicBezTo>
                  <a:pt x="4398032" y="5060291"/>
                  <a:pt x="4435491" y="5026349"/>
                  <a:pt x="4476471" y="4999858"/>
                </a:cubicBezTo>
                <a:cubicBezTo>
                  <a:pt x="4517449" y="4973366"/>
                  <a:pt x="4565258" y="4960121"/>
                  <a:pt x="4619896" y="4960121"/>
                </a:cubicBezTo>
                <a:cubicBezTo>
                  <a:pt x="4657978" y="4960121"/>
                  <a:pt x="4689023" y="4967778"/>
                  <a:pt x="4713031" y="4983094"/>
                </a:cubicBezTo>
                <a:cubicBezTo>
                  <a:pt x="4737038" y="4998409"/>
                  <a:pt x="4755044" y="5019933"/>
                  <a:pt x="4767048" y="5047666"/>
                </a:cubicBezTo>
                <a:cubicBezTo>
                  <a:pt x="4779052" y="5075400"/>
                  <a:pt x="4785054" y="5107893"/>
                  <a:pt x="4785054" y="5145147"/>
                </a:cubicBezTo>
                <a:lnTo>
                  <a:pt x="4785054" y="5891459"/>
                </a:lnTo>
                <a:lnTo>
                  <a:pt x="5162557" y="5891459"/>
                </a:lnTo>
                <a:lnTo>
                  <a:pt x="5162557" y="5099201"/>
                </a:lnTo>
                <a:cubicBezTo>
                  <a:pt x="5162557" y="4951842"/>
                  <a:pt x="5127166" y="4841944"/>
                  <a:pt x="5056384" y="4769507"/>
                </a:cubicBezTo>
                <a:cubicBezTo>
                  <a:pt x="4985602" y="4697069"/>
                  <a:pt x="4889364" y="4660851"/>
                  <a:pt x="4767669" y="4660851"/>
                </a:cubicBezTo>
                <a:cubicBezTo>
                  <a:pt x="4664187" y="4660851"/>
                  <a:pt x="4580159" y="4680305"/>
                  <a:pt x="4515586" y="4719214"/>
                </a:cubicBezTo>
                <a:cubicBezTo>
                  <a:pt x="4451014" y="4758124"/>
                  <a:pt x="4397618" y="4804070"/>
                  <a:pt x="4355396" y="4857053"/>
                </a:cubicBezTo>
                <a:lnTo>
                  <a:pt x="4355396" y="4220017"/>
                </a:lnTo>
                <a:close/>
                <a:moveTo>
                  <a:pt x="1382327" y="4220017"/>
                </a:moveTo>
                <a:lnTo>
                  <a:pt x="791237" y="5891459"/>
                </a:lnTo>
                <a:lnTo>
                  <a:pt x="1204752" y="5891459"/>
                </a:lnTo>
                <a:lnTo>
                  <a:pt x="1309062" y="5564870"/>
                </a:lnTo>
                <a:lnTo>
                  <a:pt x="1876557" y="5564870"/>
                </a:lnTo>
                <a:lnTo>
                  <a:pt x="1980867" y="5891459"/>
                </a:lnTo>
                <a:lnTo>
                  <a:pt x="2398107" y="5891459"/>
                </a:lnTo>
                <a:lnTo>
                  <a:pt x="1800808" y="4220017"/>
                </a:lnTo>
                <a:close/>
                <a:moveTo>
                  <a:pt x="5680288" y="4195181"/>
                </a:moveTo>
                <a:cubicBezTo>
                  <a:pt x="5611575" y="4195181"/>
                  <a:pt x="5559834" y="4211531"/>
                  <a:pt x="5525064" y="4244232"/>
                </a:cubicBezTo>
                <a:cubicBezTo>
                  <a:pt x="5490295" y="4276932"/>
                  <a:pt x="5472910" y="4318946"/>
                  <a:pt x="5472910" y="4370273"/>
                </a:cubicBezTo>
                <a:cubicBezTo>
                  <a:pt x="5472910" y="4420772"/>
                  <a:pt x="5490295" y="4462786"/>
                  <a:pt x="5525064" y="4496314"/>
                </a:cubicBezTo>
                <a:cubicBezTo>
                  <a:pt x="5559834" y="4529842"/>
                  <a:pt x="5611575" y="4546606"/>
                  <a:pt x="5680288" y="4546606"/>
                </a:cubicBezTo>
                <a:cubicBezTo>
                  <a:pt x="5749828" y="4546606"/>
                  <a:pt x="5801982" y="4529842"/>
                  <a:pt x="5836752" y="4496314"/>
                </a:cubicBezTo>
                <a:cubicBezTo>
                  <a:pt x="5871522" y="4462786"/>
                  <a:pt x="5888907" y="4420772"/>
                  <a:pt x="5888907" y="4370273"/>
                </a:cubicBezTo>
                <a:cubicBezTo>
                  <a:pt x="5888907" y="4318946"/>
                  <a:pt x="5871522" y="4276932"/>
                  <a:pt x="5836752" y="4244232"/>
                </a:cubicBezTo>
                <a:cubicBezTo>
                  <a:pt x="5801982" y="4211531"/>
                  <a:pt x="5749828" y="4195181"/>
                  <a:pt x="5680288" y="4195181"/>
                </a:cubicBezTo>
                <a:close/>
                <a:moveTo>
                  <a:pt x="11291572" y="1869900"/>
                </a:moveTo>
                <a:cubicBezTo>
                  <a:pt x="11355317" y="1869900"/>
                  <a:pt x="11409335" y="1887285"/>
                  <a:pt x="11453625" y="1922055"/>
                </a:cubicBezTo>
                <a:cubicBezTo>
                  <a:pt x="11497915" y="1956825"/>
                  <a:pt x="11521302" y="2010636"/>
                  <a:pt x="11523786" y="2083487"/>
                </a:cubicBezTo>
                <a:lnTo>
                  <a:pt x="11051908" y="2083487"/>
                </a:lnTo>
                <a:cubicBezTo>
                  <a:pt x="11055219" y="2013947"/>
                  <a:pt x="11079227" y="1960964"/>
                  <a:pt x="11123931" y="1924539"/>
                </a:cubicBezTo>
                <a:cubicBezTo>
                  <a:pt x="11168635" y="1888113"/>
                  <a:pt x="11224516" y="1869900"/>
                  <a:pt x="11291572" y="1869900"/>
                </a:cubicBezTo>
                <a:close/>
                <a:moveTo>
                  <a:pt x="9295820" y="1630236"/>
                </a:moveTo>
                <a:lnTo>
                  <a:pt x="9726719" y="2843459"/>
                </a:lnTo>
                <a:lnTo>
                  <a:pt x="10161343" y="2843459"/>
                </a:lnTo>
                <a:lnTo>
                  <a:pt x="10593485" y="1630236"/>
                </a:lnTo>
                <a:lnTo>
                  <a:pt x="10211015" y="1630236"/>
                </a:lnTo>
                <a:lnTo>
                  <a:pt x="9944032" y="2495760"/>
                </a:lnTo>
                <a:lnTo>
                  <a:pt x="9688224" y="1630236"/>
                </a:lnTo>
                <a:close/>
                <a:moveTo>
                  <a:pt x="11291572" y="1612851"/>
                </a:moveTo>
                <a:cubicBezTo>
                  <a:pt x="11159115" y="1612851"/>
                  <a:pt x="11046734" y="1637273"/>
                  <a:pt x="10954428" y="1686116"/>
                </a:cubicBezTo>
                <a:cubicBezTo>
                  <a:pt x="10862122" y="1734959"/>
                  <a:pt x="10791754" y="1805534"/>
                  <a:pt x="10743324" y="1897840"/>
                </a:cubicBezTo>
                <a:cubicBezTo>
                  <a:pt x="10694895" y="1990146"/>
                  <a:pt x="10670680" y="2101286"/>
                  <a:pt x="10670680" y="2231259"/>
                </a:cubicBezTo>
                <a:cubicBezTo>
                  <a:pt x="10670680" y="2369511"/>
                  <a:pt x="10695515" y="2485825"/>
                  <a:pt x="10745187" y="2580201"/>
                </a:cubicBezTo>
                <a:cubicBezTo>
                  <a:pt x="10794858" y="2674576"/>
                  <a:pt x="10867089" y="2745772"/>
                  <a:pt x="10961878" y="2793788"/>
                </a:cubicBezTo>
                <a:cubicBezTo>
                  <a:pt x="11056668" y="2841804"/>
                  <a:pt x="11172361" y="2865811"/>
                  <a:pt x="11308957" y="2865811"/>
                </a:cubicBezTo>
                <a:cubicBezTo>
                  <a:pt x="11422373" y="2865811"/>
                  <a:pt x="11521716" y="2850703"/>
                  <a:pt x="11606985" y="2820486"/>
                </a:cubicBezTo>
                <a:cubicBezTo>
                  <a:pt x="11692255" y="2790269"/>
                  <a:pt x="11759932" y="2743495"/>
                  <a:pt x="11810017" y="2680164"/>
                </a:cubicBezTo>
                <a:cubicBezTo>
                  <a:pt x="11860103" y="2616833"/>
                  <a:pt x="11888043" y="2535911"/>
                  <a:pt x="11893838" y="2437396"/>
                </a:cubicBezTo>
                <a:lnTo>
                  <a:pt x="11521302" y="2437396"/>
                </a:lnTo>
                <a:cubicBezTo>
                  <a:pt x="11520474" y="2491206"/>
                  <a:pt x="11500606" y="2531150"/>
                  <a:pt x="11461697" y="2557228"/>
                </a:cubicBezTo>
                <a:cubicBezTo>
                  <a:pt x="11422787" y="2583306"/>
                  <a:pt x="11371874" y="2596344"/>
                  <a:pt x="11308957" y="2596344"/>
                </a:cubicBezTo>
                <a:cubicBezTo>
                  <a:pt x="11246868" y="2596344"/>
                  <a:pt x="11197196" y="2583098"/>
                  <a:pt x="11159943" y="2556607"/>
                </a:cubicBezTo>
                <a:cubicBezTo>
                  <a:pt x="11122689" y="2530116"/>
                  <a:pt x="11095163" y="2495346"/>
                  <a:pt x="11077364" y="2452297"/>
                </a:cubicBezTo>
                <a:cubicBezTo>
                  <a:pt x="11059565" y="2409249"/>
                  <a:pt x="11049838" y="2363303"/>
                  <a:pt x="11048182" y="2314459"/>
                </a:cubicBezTo>
                <a:lnTo>
                  <a:pt x="11892596" y="2314459"/>
                </a:lnTo>
                <a:cubicBezTo>
                  <a:pt x="11894252" y="2304525"/>
                  <a:pt x="11895700" y="2291072"/>
                  <a:pt x="11896942" y="2274101"/>
                </a:cubicBezTo>
                <a:cubicBezTo>
                  <a:pt x="11898184" y="2257130"/>
                  <a:pt x="11898805" y="2244091"/>
                  <a:pt x="11898805" y="2234985"/>
                </a:cubicBezTo>
                <a:cubicBezTo>
                  <a:pt x="11898805" y="2036299"/>
                  <a:pt x="11844166" y="1882939"/>
                  <a:pt x="11734889" y="1774904"/>
                </a:cubicBezTo>
                <a:cubicBezTo>
                  <a:pt x="11625612" y="1666868"/>
                  <a:pt x="11477840" y="1612851"/>
                  <a:pt x="11291572" y="1612851"/>
                </a:cubicBezTo>
                <a:close/>
                <a:moveTo>
                  <a:pt x="1287388" y="1566905"/>
                </a:moveTo>
                <a:lnTo>
                  <a:pt x="1477382" y="2185313"/>
                </a:lnTo>
                <a:lnTo>
                  <a:pt x="1097395" y="2185313"/>
                </a:lnTo>
                <a:close/>
                <a:moveTo>
                  <a:pt x="7221347" y="1172017"/>
                </a:moveTo>
                <a:lnTo>
                  <a:pt x="7221347" y="2843459"/>
                </a:lnTo>
                <a:lnTo>
                  <a:pt x="8365031" y="2843459"/>
                </a:lnTo>
                <a:lnTo>
                  <a:pt x="8365031" y="2513144"/>
                </a:lnTo>
                <a:lnTo>
                  <a:pt x="7619960" y="2513144"/>
                </a:lnTo>
                <a:lnTo>
                  <a:pt x="7619960" y="2151785"/>
                </a:lnTo>
                <a:lnTo>
                  <a:pt x="8290524" y="2151785"/>
                </a:lnTo>
                <a:lnTo>
                  <a:pt x="8290524" y="1833888"/>
                </a:lnTo>
                <a:lnTo>
                  <a:pt x="7619960" y="1833888"/>
                </a:lnTo>
                <a:lnTo>
                  <a:pt x="7619960" y="1502332"/>
                </a:lnTo>
                <a:lnTo>
                  <a:pt x="8365031" y="1502332"/>
                </a:lnTo>
                <a:lnTo>
                  <a:pt x="8365031" y="1172017"/>
                </a:lnTo>
                <a:close/>
                <a:moveTo>
                  <a:pt x="4601647" y="1172017"/>
                </a:moveTo>
                <a:lnTo>
                  <a:pt x="5099602" y="2843459"/>
                </a:lnTo>
                <a:lnTo>
                  <a:pt x="5515600" y="2843459"/>
                </a:lnTo>
                <a:lnTo>
                  <a:pt x="5807420" y="1661280"/>
                </a:lnTo>
                <a:lnTo>
                  <a:pt x="6101722" y="2843459"/>
                </a:lnTo>
                <a:lnTo>
                  <a:pt x="6516478" y="2843459"/>
                </a:lnTo>
                <a:lnTo>
                  <a:pt x="7020643" y="1172017"/>
                </a:lnTo>
                <a:lnTo>
                  <a:pt x="6609612" y="1172017"/>
                </a:lnTo>
                <a:lnTo>
                  <a:pt x="6316551" y="2372823"/>
                </a:lnTo>
                <a:lnTo>
                  <a:pt x="6007347" y="1172017"/>
                </a:lnTo>
                <a:lnTo>
                  <a:pt x="5616184" y="1172017"/>
                </a:lnTo>
                <a:lnTo>
                  <a:pt x="5306980" y="2372823"/>
                </a:lnTo>
                <a:lnTo>
                  <a:pt x="5012677" y="1172017"/>
                </a:lnTo>
                <a:close/>
                <a:moveTo>
                  <a:pt x="3601847" y="1172017"/>
                </a:moveTo>
                <a:lnTo>
                  <a:pt x="3601847" y="2843459"/>
                </a:lnTo>
                <a:lnTo>
                  <a:pt x="4675992" y="2843459"/>
                </a:lnTo>
                <a:lnTo>
                  <a:pt x="4675992" y="2490792"/>
                </a:lnTo>
                <a:lnTo>
                  <a:pt x="4000460" y="2490792"/>
                </a:lnTo>
                <a:lnTo>
                  <a:pt x="4000460" y="1172017"/>
                </a:lnTo>
                <a:close/>
                <a:moveTo>
                  <a:pt x="2287397" y="1172017"/>
                </a:moveTo>
                <a:lnTo>
                  <a:pt x="2287397" y="2843459"/>
                </a:lnTo>
                <a:lnTo>
                  <a:pt x="3361541" y="2843459"/>
                </a:lnTo>
                <a:lnTo>
                  <a:pt x="3361541" y="2490792"/>
                </a:lnTo>
                <a:lnTo>
                  <a:pt x="2686010" y="2490792"/>
                </a:lnTo>
                <a:lnTo>
                  <a:pt x="2686010" y="1172017"/>
                </a:lnTo>
                <a:close/>
                <a:moveTo>
                  <a:pt x="1077527" y="1172017"/>
                </a:moveTo>
                <a:lnTo>
                  <a:pt x="486437" y="2843459"/>
                </a:lnTo>
                <a:lnTo>
                  <a:pt x="899952" y="2843459"/>
                </a:lnTo>
                <a:lnTo>
                  <a:pt x="1004262" y="2516870"/>
                </a:lnTo>
                <a:lnTo>
                  <a:pt x="1571757" y="2516870"/>
                </a:lnTo>
                <a:lnTo>
                  <a:pt x="1676067" y="2843459"/>
                </a:lnTo>
                <a:lnTo>
                  <a:pt x="2093307" y="2843459"/>
                </a:lnTo>
                <a:lnTo>
                  <a:pt x="1496008" y="1172017"/>
                </a:lnTo>
                <a:close/>
                <a:moveTo>
                  <a:pt x="8895165" y="1149665"/>
                </a:moveTo>
                <a:cubicBezTo>
                  <a:pt x="8825626" y="1149665"/>
                  <a:pt x="8769331" y="1169534"/>
                  <a:pt x="8726283" y="1209271"/>
                </a:cubicBezTo>
                <a:cubicBezTo>
                  <a:pt x="8683234" y="1249008"/>
                  <a:pt x="8661710" y="1302405"/>
                  <a:pt x="8661710" y="1369461"/>
                </a:cubicBezTo>
                <a:cubicBezTo>
                  <a:pt x="8661710" y="1430722"/>
                  <a:pt x="8683234" y="1482670"/>
                  <a:pt x="8726283" y="1525305"/>
                </a:cubicBezTo>
                <a:cubicBezTo>
                  <a:pt x="8758569" y="1557281"/>
                  <a:pt x="8798306" y="1577266"/>
                  <a:pt x="8845494" y="1585260"/>
                </a:cubicBezTo>
                <a:lnTo>
                  <a:pt x="8867979" y="1588043"/>
                </a:lnTo>
                <a:lnTo>
                  <a:pt x="8863306" y="1612307"/>
                </a:lnTo>
                <a:cubicBezTo>
                  <a:pt x="8852363" y="1652821"/>
                  <a:pt x="8833387" y="1686116"/>
                  <a:pt x="8806378" y="1712193"/>
                </a:cubicBezTo>
                <a:cubicBezTo>
                  <a:pt x="8770366" y="1746963"/>
                  <a:pt x="8721316" y="1773041"/>
                  <a:pt x="8659227" y="1790426"/>
                </a:cubicBezTo>
                <a:lnTo>
                  <a:pt x="8700205" y="1969243"/>
                </a:lnTo>
                <a:cubicBezTo>
                  <a:pt x="8768089" y="1960137"/>
                  <a:pt x="8834524" y="1934473"/>
                  <a:pt x="8899512" y="1892252"/>
                </a:cubicBezTo>
                <a:cubicBezTo>
                  <a:pt x="8964498" y="1850031"/>
                  <a:pt x="9018516" y="1791047"/>
                  <a:pt x="9061565" y="1715298"/>
                </a:cubicBezTo>
                <a:cubicBezTo>
                  <a:pt x="9104613" y="1639549"/>
                  <a:pt x="9126137" y="1546208"/>
                  <a:pt x="9126137" y="1435275"/>
                </a:cubicBezTo>
                <a:cubicBezTo>
                  <a:pt x="9126137" y="1340900"/>
                  <a:pt x="9105027" y="1269704"/>
                  <a:pt x="9062806" y="1221689"/>
                </a:cubicBezTo>
                <a:cubicBezTo>
                  <a:pt x="9020586" y="1173673"/>
                  <a:pt x="8964705" y="1149665"/>
                  <a:pt x="8895165" y="1149665"/>
                </a:cubicBezTo>
                <a:close/>
                <a:moveTo>
                  <a:pt x="0" y="0"/>
                </a:moveTo>
                <a:lnTo>
                  <a:pt x="12594453" y="0"/>
                </a:lnTo>
                <a:lnTo>
                  <a:pt x="12594453" y="7137429"/>
                </a:lnTo>
                <a:lnTo>
                  <a:pt x="0" y="7137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48881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4000">
        <p159:morph option="byObject"/>
      </p:transition>
    </mc:Choice>
    <mc:Fallback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DA376B-27C2-F962-8DD6-9F1DA06E2FB6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"Start of Semester" email detailing reporting methods/information sent to members of the College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7BC4E60F-E92F-A47E-345B-B71861D4D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3E544-3BB5-532A-4541-05D844BB598C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26601-90B2-832D-0D28-F46ED0CC575F}"/>
              </a:ext>
            </a:extLst>
          </p:cNvPr>
          <p:cNvSpPr txBox="1"/>
          <p:nvPr/>
        </p:nvSpPr>
        <p:spPr>
          <a:xfrm>
            <a:off x="-10515600" y="2002536"/>
            <a:ext cx="1023645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2022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EMS Undergraduate Student Council "Stall Stories" and EMS Undergraduate Newsletter incorporate valuable information and resource links to support members of the College in need of help</a:t>
            </a:r>
            <a:endParaRPr lang="en-US" sz="3600" dirty="0">
              <a:solidFill>
                <a:schemeClr val="bg1"/>
              </a:solidFill>
              <a:latin typeface="Aptos Narrow" panose="020B0004020202020204" pitchFamily="34" charset="0"/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8FFDA-78B3-C164-A84B-908B733EA06E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DEI awards program first introduced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Awards for Undergraduates, Graduate Students, Postdocs, Faculty, Staff</a:t>
            </a:r>
            <a:r>
              <a:rPr lang="en-US" sz="2400" dirty="0">
                <a:solidFill>
                  <a:schemeClr val="bg1"/>
                </a:solidFill>
                <a:latin typeface="Aptos Narrow"/>
              </a:rPr>
              <a:t> </a:t>
            </a:r>
            <a:endParaRPr lang="en-US" sz="24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5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9FEDDD-8B11-332B-C887-068D0DA27BD0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C37A6-3A62-D9A0-2FB1-E2EB289058E7}"/>
              </a:ext>
            </a:extLst>
          </p:cNvPr>
          <p:cNvSpPr txBox="1"/>
          <p:nvPr/>
        </p:nvSpPr>
        <p:spPr>
          <a:xfrm>
            <a:off x="978408" y="2002536"/>
            <a:ext cx="1023645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2022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EMS Undergraduate Student Council "Stall Stories" and EMS Undergraduate Newsletter incorporate valuable information and resource links to support members of the College in need of help</a:t>
            </a:r>
            <a:endParaRPr lang="en-US" sz="3600" dirty="0">
              <a:solidFill>
                <a:schemeClr val="bg1"/>
              </a:solidFill>
              <a:latin typeface="Aptos Narrow" panose="020B0004020202020204" pitchFamily="34" charset="0"/>
              <a:ea typeface="+mn-lt"/>
              <a:cs typeface="+mn-lt"/>
            </a:endParaRP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C3D87CAF-111A-6A20-8A36-E240676FB0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0887FB-045A-7106-AE1E-D1908B84099C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120A3-372A-0ABD-31A5-55019740C541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"Start of Semester" email detailing reporting methods/information sent to members of the College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342481-6A22-50E1-5176-507A204E4CB0}"/>
              </a:ext>
            </a:extLst>
          </p:cNvPr>
          <p:cNvSpPr txBox="1"/>
          <p:nvPr/>
        </p:nvSpPr>
        <p:spPr>
          <a:xfrm>
            <a:off x="12344400" y="441610"/>
            <a:ext cx="962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Aptos ExtraBold"/>
              </a:rPr>
              <a:t>ALLWE've</a:t>
            </a:r>
            <a:r>
              <a:rPr lang="en-US" sz="6600" dirty="0">
                <a:solidFill>
                  <a:schemeClr val="bg1"/>
                </a:solidFill>
                <a:latin typeface="Aptos ExtraBold"/>
              </a:rPr>
              <a:t> Achieved by the Numbers in EMS</a:t>
            </a:r>
            <a:endParaRPr lang="en-US" sz="66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A0F5E-D3AF-9082-2E54-A85C3C57AA6E}"/>
              </a:ext>
            </a:extLst>
          </p:cNvPr>
          <p:cNvSpPr txBox="1"/>
          <p:nvPr/>
        </p:nvSpPr>
        <p:spPr>
          <a:xfrm>
            <a:off x="-10515600" y="2916936"/>
            <a:ext cx="1023645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</a:rPr>
              <a:t>51 action items across 5 priority themes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</a:rPr>
              <a:t>43 of the 51 action items have been operationalized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</a:rPr>
              <a:t>Only 6 need additional work to become operationalized </a:t>
            </a:r>
          </a:p>
        </p:txBody>
      </p:sp>
    </p:spTree>
    <p:extLst>
      <p:ext uri="{BB962C8B-B14F-4D97-AF65-F5344CB8AC3E}">
        <p14:creationId xmlns:p14="http://schemas.microsoft.com/office/powerpoint/2010/main" val="133610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27A8D4-4DB4-5F87-4FAD-48EF775B4A55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916936"/>
            <a:ext cx="1023645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</a:rPr>
              <a:t>51 action items across 5 priority themes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</a:rPr>
              <a:t>43 of the 51 action items have been operationalized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</a:rPr>
              <a:t>Only 6 need additional work to become operationalized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7C9D5-A1D9-4B4A-B438-1052E6B0F7FB}"/>
              </a:ext>
            </a:extLst>
          </p:cNvPr>
          <p:cNvSpPr txBox="1"/>
          <p:nvPr/>
        </p:nvSpPr>
        <p:spPr>
          <a:xfrm>
            <a:off x="-10515600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649D000E-C472-9688-98F9-F670BB50CA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B4B92-356B-5049-552D-103CC13369D2}"/>
              </a:ext>
            </a:extLst>
          </p:cNvPr>
          <p:cNvSpPr txBox="1"/>
          <p:nvPr/>
        </p:nvSpPr>
        <p:spPr>
          <a:xfrm>
            <a:off x="1284779" y="441610"/>
            <a:ext cx="962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Aptos ExtraBold"/>
              </a:rPr>
              <a:t>ALLWE've</a:t>
            </a:r>
            <a:r>
              <a:rPr lang="en-US" sz="6600" dirty="0">
                <a:solidFill>
                  <a:schemeClr val="bg1"/>
                </a:solidFill>
                <a:latin typeface="Aptos ExtraBold"/>
              </a:rPr>
              <a:t> Achieved by the Numbers in EMS</a:t>
            </a:r>
            <a:endParaRPr lang="en-US" sz="66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60B5A-9ABD-37F9-75E6-A3B94FCA67B7}"/>
              </a:ext>
            </a:extLst>
          </p:cNvPr>
          <p:cNvSpPr txBox="1"/>
          <p:nvPr/>
        </p:nvSpPr>
        <p:spPr>
          <a:xfrm>
            <a:off x="-10515600" y="29169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cs typeface="Calibri"/>
              </a:rPr>
              <a:t>Proportion of female tenure-line faculty increased from 24.3% to 34.3%</a:t>
            </a:r>
            <a:endParaRPr lang="en-US" sz="4800" dirty="0">
              <a:solidFill>
                <a:schemeClr val="bg1"/>
              </a:solidFill>
              <a:latin typeface="Aptos Narrow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DB8D99-3299-9865-09BA-181B0BAFDCED}"/>
              </a:ext>
            </a:extLst>
          </p:cNvPr>
          <p:cNvSpPr txBox="1"/>
          <p:nvPr/>
        </p:nvSpPr>
        <p:spPr>
          <a:xfrm>
            <a:off x="12344400" y="2002536"/>
            <a:ext cx="1023645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2022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EMS Undergraduate Student Council "Stall Stories" and EMS Undergraduate Newsletter incorporate valuable information and resource links to support members of the College in need of help</a:t>
            </a:r>
            <a:endParaRPr lang="en-US" sz="3600" dirty="0">
              <a:solidFill>
                <a:schemeClr val="bg1"/>
              </a:solidFill>
              <a:latin typeface="Aptos Narrow" panose="020B0004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400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F01C13-B6FE-3C69-256E-B3007600A7CC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9169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cs typeface="Calibri"/>
              </a:rPr>
              <a:t>Proportion of female tenure-line faculty increased from 24.3% to 34.3%</a:t>
            </a:r>
            <a:endParaRPr lang="en-US" sz="4800" dirty="0">
              <a:solidFill>
                <a:schemeClr val="bg1"/>
              </a:solidFill>
              <a:latin typeface="Aptos Narrow"/>
            </a:endParaRP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649D000E-C472-9688-98F9-F670BB50CA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2A1F02-B6E6-F0F9-7972-6F6E8BC9C6C8}"/>
              </a:ext>
            </a:extLst>
          </p:cNvPr>
          <p:cNvSpPr txBox="1"/>
          <p:nvPr/>
        </p:nvSpPr>
        <p:spPr>
          <a:xfrm>
            <a:off x="1284779" y="441610"/>
            <a:ext cx="962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Aptos ExtraBold"/>
              </a:rPr>
              <a:t>ALLWE've</a:t>
            </a:r>
            <a:r>
              <a:rPr lang="en-US" sz="6600" dirty="0">
                <a:solidFill>
                  <a:schemeClr val="bg1"/>
                </a:solidFill>
                <a:latin typeface="Aptos ExtraBold"/>
              </a:rPr>
              <a:t> Achieved by the Numbers in EMS</a:t>
            </a:r>
            <a:endParaRPr lang="en-US" sz="66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B7A42-1739-108B-D014-B691199C9643}"/>
              </a:ext>
            </a:extLst>
          </p:cNvPr>
          <p:cNvSpPr txBox="1"/>
          <p:nvPr/>
        </p:nvSpPr>
        <p:spPr>
          <a:xfrm>
            <a:off x="-10515600" y="2916936"/>
            <a:ext cx="1016456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cs typeface="Calibri"/>
              </a:rPr>
              <a:t>Proportion of international tenure-line faculty increased from 5.9% to 17.1%</a:t>
            </a:r>
            <a:endParaRPr lang="en-US" sz="4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21DEA-B201-6FE7-CEA9-5FC40A70581E}"/>
              </a:ext>
            </a:extLst>
          </p:cNvPr>
          <p:cNvSpPr txBox="1"/>
          <p:nvPr/>
        </p:nvSpPr>
        <p:spPr>
          <a:xfrm>
            <a:off x="12344400" y="2916936"/>
            <a:ext cx="1023645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</a:rPr>
              <a:t>51 action items across 5 priority themes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</a:rPr>
              <a:t>43 of the 51 action items have been operationalized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/>
              </a:rPr>
              <a:t>Only 6 need additional work to become operationalized </a:t>
            </a:r>
          </a:p>
        </p:txBody>
      </p:sp>
    </p:spTree>
    <p:extLst>
      <p:ext uri="{BB962C8B-B14F-4D97-AF65-F5344CB8AC3E}">
        <p14:creationId xmlns:p14="http://schemas.microsoft.com/office/powerpoint/2010/main" val="2030098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A1CF56-6FB6-A542-373F-A5E5A41C788B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916936"/>
            <a:ext cx="1016456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cs typeface="Calibri"/>
              </a:rPr>
              <a:t>Proportion of international tenure-line faculty increased from 5.9% to 17.1%</a:t>
            </a:r>
            <a:endParaRPr lang="en-US" sz="48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2" name="Picture 11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FD0526E9-0ADC-59E0-94D9-968655639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7E2825-FD9C-238B-E5B2-6EF9A0F99CBB}"/>
              </a:ext>
            </a:extLst>
          </p:cNvPr>
          <p:cNvSpPr txBox="1"/>
          <p:nvPr/>
        </p:nvSpPr>
        <p:spPr>
          <a:xfrm>
            <a:off x="1284779" y="441610"/>
            <a:ext cx="962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Aptos ExtraBold"/>
              </a:rPr>
              <a:t>ALLWE've</a:t>
            </a:r>
            <a:r>
              <a:rPr lang="en-US" sz="6600" dirty="0">
                <a:solidFill>
                  <a:schemeClr val="bg1"/>
                </a:solidFill>
                <a:latin typeface="Aptos ExtraBold"/>
              </a:rPr>
              <a:t> Achieved by the Numbers in EMS</a:t>
            </a:r>
            <a:endParaRPr lang="en-US" sz="66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9A5E3-90EC-97B9-779A-A3241A4DB986}"/>
              </a:ext>
            </a:extLst>
          </p:cNvPr>
          <p:cNvSpPr txBox="1"/>
          <p:nvPr/>
        </p:nvSpPr>
        <p:spPr>
          <a:xfrm>
            <a:off x="-10515600" y="29169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cs typeface="Calibri"/>
              </a:rPr>
              <a:t>Proportion of female post-docs increased from 13.5% to 41.7%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0CC04-1263-9CCD-5C74-40DD19039D3B}"/>
              </a:ext>
            </a:extLst>
          </p:cNvPr>
          <p:cNvSpPr txBox="1"/>
          <p:nvPr/>
        </p:nvSpPr>
        <p:spPr>
          <a:xfrm>
            <a:off x="12344400" y="29169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cs typeface="Calibri"/>
              </a:rPr>
              <a:t>Proportion of female tenure-line faculty increased from 24.3% to 34.3%</a:t>
            </a:r>
            <a:endParaRPr lang="en-US" sz="4800" dirty="0">
              <a:solidFill>
                <a:schemeClr val="bg1"/>
              </a:solidFill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9174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41A655-9510-1187-CBE0-3FE87D15FB7A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9169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cs typeface="Calibri"/>
              </a:rPr>
              <a:t>Proportion of female post-docs increased from 13.5% to 41.7%</a:t>
            </a: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17540B94-E9A7-097E-9314-6DE8DAE12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BD13D4-F362-7CDF-6C2C-13959611E85D}"/>
              </a:ext>
            </a:extLst>
          </p:cNvPr>
          <p:cNvSpPr txBox="1"/>
          <p:nvPr/>
        </p:nvSpPr>
        <p:spPr>
          <a:xfrm>
            <a:off x="1284779" y="441610"/>
            <a:ext cx="962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Aptos ExtraBold"/>
              </a:rPr>
              <a:t>ALLWE've</a:t>
            </a:r>
            <a:r>
              <a:rPr lang="en-US" sz="6600" dirty="0">
                <a:solidFill>
                  <a:schemeClr val="bg1"/>
                </a:solidFill>
                <a:latin typeface="Aptos ExtraBold"/>
              </a:rPr>
              <a:t> Achieved by the Numbers in EMS</a:t>
            </a:r>
            <a:endParaRPr lang="en-US" sz="66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6FC5D-A9C2-7561-8E16-012EBC3C7D38}"/>
              </a:ext>
            </a:extLst>
          </p:cNvPr>
          <p:cNvSpPr txBox="1"/>
          <p:nvPr/>
        </p:nvSpPr>
        <p:spPr>
          <a:xfrm>
            <a:off x="-10515600" y="2916936"/>
            <a:ext cx="10241280" cy="23042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  <a:cs typeface="Calibri"/>
              </a:rPr>
              <a:t>Proportion of female undergraduates at University Park increased from 28.7% to 33.2%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954AB-0972-E499-9B90-5FF619B4125C}"/>
              </a:ext>
            </a:extLst>
          </p:cNvPr>
          <p:cNvSpPr txBox="1"/>
          <p:nvPr/>
        </p:nvSpPr>
        <p:spPr>
          <a:xfrm>
            <a:off x="12344400" y="2916936"/>
            <a:ext cx="1016456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cs typeface="Calibri"/>
              </a:rPr>
              <a:t>Proportion of international tenure-line faculty increased from 5.9% to 17.1%</a:t>
            </a:r>
            <a:endParaRPr lang="en-US" sz="4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681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0D70FC-D42C-D62A-9250-7DA49D559DFA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14400" y="2916936"/>
            <a:ext cx="10241280" cy="23042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  <a:cs typeface="Calibri"/>
              </a:rPr>
              <a:t>Proportion of female undergraduates at University Park increased from 28.7% to 33.2%</a:t>
            </a: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5EF96050-4AF1-E65F-5244-9A99F15EF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BCBAB9-E61C-45F8-0A22-3F33A40B47F5}"/>
              </a:ext>
            </a:extLst>
          </p:cNvPr>
          <p:cNvSpPr txBox="1"/>
          <p:nvPr/>
        </p:nvSpPr>
        <p:spPr>
          <a:xfrm>
            <a:off x="1284779" y="441610"/>
            <a:ext cx="962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Aptos ExtraBold"/>
              </a:rPr>
              <a:t>ALLWE've</a:t>
            </a:r>
            <a:r>
              <a:rPr lang="en-US" sz="6600" dirty="0">
                <a:solidFill>
                  <a:schemeClr val="bg1"/>
                </a:solidFill>
                <a:latin typeface="Aptos ExtraBold"/>
              </a:rPr>
              <a:t> Achieved by the Numbers in EMS</a:t>
            </a:r>
            <a:endParaRPr lang="en-US" sz="66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309B7-22DD-4C04-32E9-AE4521F0713A}"/>
              </a:ext>
            </a:extLst>
          </p:cNvPr>
          <p:cNvSpPr txBox="1"/>
          <p:nvPr/>
        </p:nvSpPr>
        <p:spPr>
          <a:xfrm>
            <a:off x="-10515600" y="2916936"/>
            <a:ext cx="10241280" cy="23042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  <a:cs typeface="Calibri"/>
              </a:rPr>
              <a:t>Proportion of Black/African American graduate students increased from 2.8% to 3.7%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217D0-98AE-8630-A759-353F8EA633BF}"/>
              </a:ext>
            </a:extLst>
          </p:cNvPr>
          <p:cNvSpPr txBox="1"/>
          <p:nvPr/>
        </p:nvSpPr>
        <p:spPr>
          <a:xfrm>
            <a:off x="12344400" y="29169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cs typeface="Calibri"/>
              </a:rPr>
              <a:t>Proportion of female post-docs increased from 13.5% to 41.7%</a:t>
            </a:r>
          </a:p>
        </p:txBody>
      </p:sp>
    </p:spTree>
    <p:extLst>
      <p:ext uri="{BB962C8B-B14F-4D97-AF65-F5344CB8AC3E}">
        <p14:creationId xmlns:p14="http://schemas.microsoft.com/office/powerpoint/2010/main" val="135919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25BE19-13EE-B30B-B04F-03E4AD5B40CC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916936"/>
            <a:ext cx="10241280" cy="23042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  <a:cs typeface="Calibri"/>
              </a:rPr>
              <a:t>Proportion of Black/African American graduate students increased from 2.8% to 3.7%</a:t>
            </a: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808AC06A-119A-9971-C461-A66AFA53D0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4545E-0F8E-30D2-B060-FA13A1803487}"/>
              </a:ext>
            </a:extLst>
          </p:cNvPr>
          <p:cNvSpPr txBox="1"/>
          <p:nvPr/>
        </p:nvSpPr>
        <p:spPr>
          <a:xfrm>
            <a:off x="1284779" y="441610"/>
            <a:ext cx="962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Aptos ExtraBold"/>
              </a:rPr>
              <a:t>ALLWE've</a:t>
            </a:r>
            <a:r>
              <a:rPr lang="en-US" sz="6600" dirty="0">
                <a:solidFill>
                  <a:schemeClr val="bg1"/>
                </a:solidFill>
                <a:latin typeface="Aptos ExtraBold"/>
              </a:rPr>
              <a:t> Achieved by the Numbers in EMS</a:t>
            </a:r>
            <a:endParaRPr lang="en-US" sz="66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C2454-F927-13BF-C5E5-786FD2885DDA}"/>
              </a:ext>
            </a:extLst>
          </p:cNvPr>
          <p:cNvSpPr txBox="1"/>
          <p:nvPr/>
        </p:nvSpPr>
        <p:spPr>
          <a:xfrm>
            <a:off x="-10515600" y="2916936"/>
            <a:ext cx="10241280" cy="23042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  <a:cs typeface="Calibri"/>
              </a:rPr>
              <a:t>Number of URM non-tenure line faculty remained steady despite overall decrease in number of NTL faculty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391A7-58A4-5472-F574-6019D45FE391}"/>
              </a:ext>
            </a:extLst>
          </p:cNvPr>
          <p:cNvSpPr txBox="1"/>
          <p:nvPr/>
        </p:nvSpPr>
        <p:spPr>
          <a:xfrm>
            <a:off x="12344400" y="2916936"/>
            <a:ext cx="10241280" cy="23042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  <a:cs typeface="Calibri"/>
              </a:rPr>
              <a:t>Proportion of female undergraduates at University Park increased from 28.7% to 33.2%</a:t>
            </a:r>
          </a:p>
        </p:txBody>
      </p:sp>
    </p:spTree>
    <p:extLst>
      <p:ext uri="{BB962C8B-B14F-4D97-AF65-F5344CB8AC3E}">
        <p14:creationId xmlns:p14="http://schemas.microsoft.com/office/powerpoint/2010/main" val="1447582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44AAAF-DA80-0F1C-C7A8-7A9AAF9E5D37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916936"/>
            <a:ext cx="10241280" cy="23042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  <a:cs typeface="Calibri"/>
              </a:rPr>
              <a:t>Number of URM non-tenure line faculty remained steady despite overall decrease in number of NTL faculty</a:t>
            </a: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808AC06A-119A-9971-C461-A66AFA53D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7897C-6743-806B-B550-46BD3D38B066}"/>
              </a:ext>
            </a:extLst>
          </p:cNvPr>
          <p:cNvSpPr txBox="1"/>
          <p:nvPr/>
        </p:nvSpPr>
        <p:spPr>
          <a:xfrm>
            <a:off x="1284779" y="441610"/>
            <a:ext cx="962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Aptos ExtraBold"/>
              </a:rPr>
              <a:t>ALLWE've</a:t>
            </a:r>
            <a:r>
              <a:rPr lang="en-US" sz="6600" dirty="0">
                <a:solidFill>
                  <a:schemeClr val="bg1"/>
                </a:solidFill>
                <a:latin typeface="Aptos ExtraBold"/>
              </a:rPr>
              <a:t> Achieved by the Numbers in EMS</a:t>
            </a:r>
            <a:endParaRPr lang="en-US" sz="66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CB7F9-F19A-C973-C336-796A1F7CE70E}"/>
              </a:ext>
            </a:extLst>
          </p:cNvPr>
          <p:cNvSpPr txBox="1"/>
          <p:nvPr/>
        </p:nvSpPr>
        <p:spPr>
          <a:xfrm>
            <a:off x="12344400" y="2916936"/>
            <a:ext cx="10241280" cy="23042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  <a:cs typeface="Calibri"/>
              </a:rPr>
              <a:t>2019 to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  <a:cs typeface="Calibri"/>
              </a:rPr>
              <a:t>Proportion of Black/African American graduate students increased from 2.8% to 3.7%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085C8-D847-5F45-E924-D49785678AA2}"/>
              </a:ext>
            </a:extLst>
          </p:cNvPr>
          <p:cNvSpPr txBox="1"/>
          <p:nvPr/>
        </p:nvSpPr>
        <p:spPr>
          <a:xfrm>
            <a:off x="-105156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POEMS (Postdocs of EMS) formed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92B569-AFAB-6123-5853-D9E50B10FD32}"/>
              </a:ext>
            </a:extLst>
          </p:cNvPr>
          <p:cNvSpPr txBox="1"/>
          <p:nvPr/>
        </p:nvSpPr>
        <p:spPr>
          <a:xfrm>
            <a:off x="12344400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20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2D601B-D3CC-28D4-FC12-06901C7E4122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73B6D-A31C-3409-0809-1362C4A8BAC5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68A29-687A-DCCD-6648-0255D47E3BEB}"/>
              </a:ext>
            </a:extLst>
          </p:cNvPr>
          <p:cNvSpPr txBox="1"/>
          <p:nvPr/>
        </p:nvSpPr>
        <p:spPr>
          <a:xfrm>
            <a:off x="978408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POEMS (Postdocs of EMS) formed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11" name="Picture 10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9BFFCC79-E846-5E19-4D04-FA6C90D1A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995C51-EE75-4A8F-3E5C-7829EC3906C6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History of Women in EMS project conducted for EMS 125th Anniversary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D1192B-DC45-A809-1878-0F2940104F81}"/>
              </a:ext>
            </a:extLst>
          </p:cNvPr>
          <p:cNvSpPr txBox="1"/>
          <p:nvPr/>
        </p:nvSpPr>
        <p:spPr>
          <a:xfrm>
            <a:off x="-10515600" y="441610"/>
            <a:ext cx="962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Aptos ExtraBold"/>
              </a:rPr>
              <a:t>ALLWE've</a:t>
            </a:r>
            <a:r>
              <a:rPr lang="en-US" sz="6600" dirty="0">
                <a:solidFill>
                  <a:schemeClr val="bg1"/>
                </a:solidFill>
                <a:latin typeface="Aptos ExtraBold"/>
              </a:rPr>
              <a:t> Achieved by the Numbers in EMS</a:t>
            </a:r>
            <a:endParaRPr lang="en-US" sz="66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07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83E88C-70F7-637D-C6FE-C474575B4794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8A6C4-0030-E9E0-CCA4-C235BAA1F8C4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6C1E57-AAEE-AD8F-A33D-A43756C3756D}"/>
              </a:ext>
            </a:extLst>
          </p:cNvPr>
          <p:cNvSpPr/>
          <p:nvPr/>
        </p:nvSpPr>
        <p:spPr>
          <a:xfrm>
            <a:off x="-103691587" y="-63807673"/>
            <a:ext cx="314782200" cy="178536600"/>
          </a:xfrm>
          <a:custGeom>
            <a:avLst/>
            <a:gdLst/>
            <a:ahLst/>
            <a:cxnLst/>
            <a:rect l="l" t="t" r="r" b="b"/>
            <a:pathLst>
              <a:path w="12594453" h="7137429">
                <a:moveTo>
                  <a:pt x="10908921" y="4940252"/>
                </a:moveTo>
                <a:cubicBezTo>
                  <a:pt x="10970182" y="4940252"/>
                  <a:pt x="11022337" y="4959914"/>
                  <a:pt x="11065386" y="4999237"/>
                </a:cubicBezTo>
                <a:cubicBezTo>
                  <a:pt x="11108434" y="5038560"/>
                  <a:pt x="11141135" y="5083057"/>
                  <a:pt x="11163487" y="5132729"/>
                </a:cubicBezTo>
                <a:lnTo>
                  <a:pt x="11163487" y="5441933"/>
                </a:lnTo>
                <a:cubicBezTo>
                  <a:pt x="11141135" y="5491604"/>
                  <a:pt x="11106365" y="5535274"/>
                  <a:pt x="11059177" y="5572941"/>
                </a:cubicBezTo>
                <a:cubicBezTo>
                  <a:pt x="11011989" y="5610609"/>
                  <a:pt x="10957765" y="5629443"/>
                  <a:pt x="10896503" y="5629443"/>
                </a:cubicBezTo>
                <a:cubicBezTo>
                  <a:pt x="10831930" y="5629443"/>
                  <a:pt x="10780396" y="5601088"/>
                  <a:pt x="10741901" y="5544380"/>
                </a:cubicBezTo>
                <a:cubicBezTo>
                  <a:pt x="10703406" y="5487672"/>
                  <a:pt x="10684158" y="5397643"/>
                  <a:pt x="10684158" y="5274292"/>
                </a:cubicBezTo>
                <a:cubicBezTo>
                  <a:pt x="10684158" y="5165015"/>
                  <a:pt x="10704234" y="5082022"/>
                  <a:pt x="10744385" y="5025314"/>
                </a:cubicBezTo>
                <a:cubicBezTo>
                  <a:pt x="10784536" y="4968606"/>
                  <a:pt x="10839381" y="4940252"/>
                  <a:pt x="10908921" y="4940252"/>
                </a:cubicBezTo>
                <a:close/>
                <a:moveTo>
                  <a:pt x="9472298" y="4917900"/>
                </a:moveTo>
                <a:cubicBezTo>
                  <a:pt x="9536043" y="4917900"/>
                  <a:pt x="9590060" y="4935285"/>
                  <a:pt x="9634351" y="4970055"/>
                </a:cubicBezTo>
                <a:cubicBezTo>
                  <a:pt x="9678641" y="5004825"/>
                  <a:pt x="9702028" y="5058636"/>
                  <a:pt x="9704511" y="5131487"/>
                </a:cubicBezTo>
                <a:lnTo>
                  <a:pt x="9232633" y="5131487"/>
                </a:lnTo>
                <a:cubicBezTo>
                  <a:pt x="9235945" y="5061947"/>
                  <a:pt x="9259953" y="5008964"/>
                  <a:pt x="9304657" y="4972538"/>
                </a:cubicBezTo>
                <a:cubicBezTo>
                  <a:pt x="9349361" y="4936113"/>
                  <a:pt x="9405241" y="4917900"/>
                  <a:pt x="9472298" y="4917900"/>
                </a:cubicBezTo>
                <a:close/>
                <a:moveTo>
                  <a:pt x="6767198" y="4917900"/>
                </a:moveTo>
                <a:cubicBezTo>
                  <a:pt x="6830943" y="4917900"/>
                  <a:pt x="6884961" y="4935285"/>
                  <a:pt x="6929251" y="4970055"/>
                </a:cubicBezTo>
                <a:cubicBezTo>
                  <a:pt x="6973541" y="5004825"/>
                  <a:pt x="6996928" y="5058636"/>
                  <a:pt x="6999412" y="5131487"/>
                </a:cubicBezTo>
                <a:lnTo>
                  <a:pt x="6527534" y="5131487"/>
                </a:lnTo>
                <a:cubicBezTo>
                  <a:pt x="6530845" y="5061947"/>
                  <a:pt x="6554853" y="5008964"/>
                  <a:pt x="6599557" y="4972538"/>
                </a:cubicBezTo>
                <a:cubicBezTo>
                  <a:pt x="6644261" y="4936113"/>
                  <a:pt x="6700142" y="4917900"/>
                  <a:pt x="6767198" y="4917900"/>
                </a:cubicBezTo>
                <a:close/>
                <a:moveTo>
                  <a:pt x="7476545" y="4678236"/>
                </a:moveTo>
                <a:lnTo>
                  <a:pt x="7907445" y="5891459"/>
                </a:lnTo>
                <a:lnTo>
                  <a:pt x="8342069" y="5891459"/>
                </a:lnTo>
                <a:lnTo>
                  <a:pt x="8774210" y="4678236"/>
                </a:lnTo>
                <a:lnTo>
                  <a:pt x="8391741" y="4678236"/>
                </a:lnTo>
                <a:lnTo>
                  <a:pt x="8124757" y="5543759"/>
                </a:lnTo>
                <a:lnTo>
                  <a:pt x="7868949" y="4678236"/>
                </a:lnTo>
                <a:close/>
                <a:moveTo>
                  <a:pt x="5490295" y="4678236"/>
                </a:moveTo>
                <a:lnTo>
                  <a:pt x="5490295" y="5891459"/>
                </a:lnTo>
                <a:lnTo>
                  <a:pt x="5869039" y="5891459"/>
                </a:lnTo>
                <a:lnTo>
                  <a:pt x="5869039" y="4678236"/>
                </a:lnTo>
                <a:close/>
                <a:moveTo>
                  <a:pt x="9472298" y="4660851"/>
                </a:moveTo>
                <a:cubicBezTo>
                  <a:pt x="9339841" y="4660851"/>
                  <a:pt x="9227459" y="4685272"/>
                  <a:pt x="9135153" y="4734116"/>
                </a:cubicBezTo>
                <a:cubicBezTo>
                  <a:pt x="9042847" y="4782959"/>
                  <a:pt x="8972479" y="4853534"/>
                  <a:pt x="8924050" y="4945840"/>
                </a:cubicBezTo>
                <a:cubicBezTo>
                  <a:pt x="8875620" y="5038146"/>
                  <a:pt x="8851405" y="5149286"/>
                  <a:pt x="8851405" y="5279259"/>
                </a:cubicBezTo>
                <a:cubicBezTo>
                  <a:pt x="8851405" y="5417511"/>
                  <a:pt x="8876241" y="5533825"/>
                  <a:pt x="8925912" y="5628201"/>
                </a:cubicBezTo>
                <a:cubicBezTo>
                  <a:pt x="8975584" y="5722576"/>
                  <a:pt x="9047814" y="5793772"/>
                  <a:pt x="9142604" y="5841788"/>
                </a:cubicBezTo>
                <a:cubicBezTo>
                  <a:pt x="9237393" y="5889803"/>
                  <a:pt x="9353086" y="5913811"/>
                  <a:pt x="9489683" y="5913811"/>
                </a:cubicBezTo>
                <a:cubicBezTo>
                  <a:pt x="9603099" y="5913811"/>
                  <a:pt x="9702442" y="5898703"/>
                  <a:pt x="9787711" y="5868486"/>
                </a:cubicBezTo>
                <a:cubicBezTo>
                  <a:pt x="9872980" y="5838269"/>
                  <a:pt x="9940657" y="5791495"/>
                  <a:pt x="9990743" y="5728164"/>
                </a:cubicBezTo>
                <a:cubicBezTo>
                  <a:pt x="10040828" y="5664833"/>
                  <a:pt x="10068768" y="5583910"/>
                  <a:pt x="10074563" y="5485396"/>
                </a:cubicBezTo>
                <a:lnTo>
                  <a:pt x="9702028" y="5485396"/>
                </a:lnTo>
                <a:cubicBezTo>
                  <a:pt x="9701200" y="5539206"/>
                  <a:pt x="9681331" y="5579150"/>
                  <a:pt x="9642422" y="5605228"/>
                </a:cubicBezTo>
                <a:cubicBezTo>
                  <a:pt x="9603513" y="5631305"/>
                  <a:pt x="9552600" y="5644344"/>
                  <a:pt x="9489683" y="5644344"/>
                </a:cubicBezTo>
                <a:cubicBezTo>
                  <a:pt x="9427593" y="5644344"/>
                  <a:pt x="9377922" y="5631098"/>
                  <a:pt x="9340669" y="5604607"/>
                </a:cubicBezTo>
                <a:cubicBezTo>
                  <a:pt x="9303415" y="5578115"/>
                  <a:pt x="9275889" y="5543345"/>
                  <a:pt x="9258090" y="5500297"/>
                </a:cubicBezTo>
                <a:cubicBezTo>
                  <a:pt x="9240291" y="5457248"/>
                  <a:pt x="9230564" y="5411302"/>
                  <a:pt x="9228908" y="5362459"/>
                </a:cubicBezTo>
                <a:lnTo>
                  <a:pt x="10073321" y="5362459"/>
                </a:lnTo>
                <a:cubicBezTo>
                  <a:pt x="10074977" y="5352525"/>
                  <a:pt x="10076426" y="5339072"/>
                  <a:pt x="10077668" y="5322101"/>
                </a:cubicBezTo>
                <a:cubicBezTo>
                  <a:pt x="10078910" y="5305130"/>
                  <a:pt x="10079530" y="5292091"/>
                  <a:pt x="10079530" y="5282985"/>
                </a:cubicBezTo>
                <a:cubicBezTo>
                  <a:pt x="10079530" y="5084299"/>
                  <a:pt x="10024892" y="4930939"/>
                  <a:pt x="9915615" y="4822903"/>
                </a:cubicBezTo>
                <a:cubicBezTo>
                  <a:pt x="9806338" y="4714868"/>
                  <a:pt x="9658565" y="4660851"/>
                  <a:pt x="9472298" y="4660851"/>
                </a:cubicBezTo>
                <a:close/>
                <a:moveTo>
                  <a:pt x="6767198" y="4660851"/>
                </a:moveTo>
                <a:cubicBezTo>
                  <a:pt x="6634741" y="4660851"/>
                  <a:pt x="6522359" y="4685272"/>
                  <a:pt x="6430053" y="4734116"/>
                </a:cubicBezTo>
                <a:cubicBezTo>
                  <a:pt x="6337747" y="4782959"/>
                  <a:pt x="6267380" y="4853534"/>
                  <a:pt x="6218950" y="4945840"/>
                </a:cubicBezTo>
                <a:cubicBezTo>
                  <a:pt x="6170520" y="5038146"/>
                  <a:pt x="6146306" y="5149286"/>
                  <a:pt x="6146306" y="5279259"/>
                </a:cubicBezTo>
                <a:cubicBezTo>
                  <a:pt x="6146306" y="5417511"/>
                  <a:pt x="6171141" y="5533825"/>
                  <a:pt x="6220813" y="5628201"/>
                </a:cubicBezTo>
                <a:cubicBezTo>
                  <a:pt x="6270485" y="5722576"/>
                  <a:pt x="6342715" y="5793772"/>
                  <a:pt x="6437504" y="5841788"/>
                </a:cubicBezTo>
                <a:cubicBezTo>
                  <a:pt x="6532294" y="5889803"/>
                  <a:pt x="6647987" y="5913811"/>
                  <a:pt x="6784583" y="5913811"/>
                </a:cubicBezTo>
                <a:cubicBezTo>
                  <a:pt x="6897999" y="5913811"/>
                  <a:pt x="6997342" y="5898703"/>
                  <a:pt x="7082611" y="5868486"/>
                </a:cubicBezTo>
                <a:cubicBezTo>
                  <a:pt x="7167880" y="5838269"/>
                  <a:pt x="7235558" y="5791495"/>
                  <a:pt x="7285643" y="5728164"/>
                </a:cubicBezTo>
                <a:cubicBezTo>
                  <a:pt x="7335728" y="5664833"/>
                  <a:pt x="7363669" y="5583910"/>
                  <a:pt x="7369464" y="5485396"/>
                </a:cubicBezTo>
                <a:lnTo>
                  <a:pt x="6996928" y="5485396"/>
                </a:lnTo>
                <a:cubicBezTo>
                  <a:pt x="6996100" y="5539206"/>
                  <a:pt x="6976232" y="5579150"/>
                  <a:pt x="6937322" y="5605228"/>
                </a:cubicBezTo>
                <a:cubicBezTo>
                  <a:pt x="6898413" y="5631305"/>
                  <a:pt x="6847500" y="5644344"/>
                  <a:pt x="6784583" y="5644344"/>
                </a:cubicBezTo>
                <a:cubicBezTo>
                  <a:pt x="6722494" y="5644344"/>
                  <a:pt x="6672822" y="5631098"/>
                  <a:pt x="6635569" y="5604607"/>
                </a:cubicBezTo>
                <a:cubicBezTo>
                  <a:pt x="6598315" y="5578115"/>
                  <a:pt x="6570789" y="5543345"/>
                  <a:pt x="6552990" y="5500297"/>
                </a:cubicBezTo>
                <a:cubicBezTo>
                  <a:pt x="6535191" y="5457248"/>
                  <a:pt x="6525464" y="5411302"/>
                  <a:pt x="6523808" y="5362459"/>
                </a:cubicBezTo>
                <a:lnTo>
                  <a:pt x="7368222" y="5362459"/>
                </a:lnTo>
                <a:cubicBezTo>
                  <a:pt x="7369877" y="5352525"/>
                  <a:pt x="7371326" y="5339072"/>
                  <a:pt x="7372568" y="5322101"/>
                </a:cubicBezTo>
                <a:cubicBezTo>
                  <a:pt x="7373810" y="5305130"/>
                  <a:pt x="7374431" y="5292091"/>
                  <a:pt x="7374431" y="5282985"/>
                </a:cubicBezTo>
                <a:cubicBezTo>
                  <a:pt x="7374431" y="5084299"/>
                  <a:pt x="7319792" y="4930939"/>
                  <a:pt x="7210515" y="4822903"/>
                </a:cubicBezTo>
                <a:cubicBezTo>
                  <a:pt x="7101238" y="4714868"/>
                  <a:pt x="6953466" y="4660851"/>
                  <a:pt x="6767198" y="4660851"/>
                </a:cubicBezTo>
                <a:close/>
                <a:moveTo>
                  <a:pt x="3132374" y="4660851"/>
                </a:moveTo>
                <a:cubicBezTo>
                  <a:pt x="3009851" y="4660851"/>
                  <a:pt x="2901609" y="4682996"/>
                  <a:pt x="2807647" y="4727286"/>
                </a:cubicBezTo>
                <a:cubicBezTo>
                  <a:pt x="2713685" y="4771576"/>
                  <a:pt x="2640213" y="4840081"/>
                  <a:pt x="2587230" y="4932801"/>
                </a:cubicBezTo>
                <a:cubicBezTo>
                  <a:pt x="2534247" y="5025521"/>
                  <a:pt x="2507756" y="5145147"/>
                  <a:pt x="2507756" y="5291677"/>
                </a:cubicBezTo>
                <a:cubicBezTo>
                  <a:pt x="2507756" y="5437380"/>
                  <a:pt x="2535903" y="5555349"/>
                  <a:pt x="2592197" y="5645586"/>
                </a:cubicBezTo>
                <a:cubicBezTo>
                  <a:pt x="2648491" y="5735822"/>
                  <a:pt x="2723827" y="5802051"/>
                  <a:pt x="2818202" y="5844271"/>
                </a:cubicBezTo>
                <a:cubicBezTo>
                  <a:pt x="2912578" y="5886492"/>
                  <a:pt x="3017302" y="5907602"/>
                  <a:pt x="3132374" y="5907602"/>
                </a:cubicBezTo>
                <a:cubicBezTo>
                  <a:pt x="3244135" y="5907602"/>
                  <a:pt x="3343270" y="5888148"/>
                  <a:pt x="3429781" y="5849238"/>
                </a:cubicBezTo>
                <a:cubicBezTo>
                  <a:pt x="3516292" y="5810329"/>
                  <a:pt x="3584383" y="5753207"/>
                  <a:pt x="3634055" y="5677872"/>
                </a:cubicBezTo>
                <a:cubicBezTo>
                  <a:pt x="3683726" y="5602537"/>
                  <a:pt x="3709804" y="5511059"/>
                  <a:pt x="3712287" y="5403438"/>
                </a:cubicBezTo>
                <a:lnTo>
                  <a:pt x="3347203" y="5403438"/>
                </a:lnTo>
                <a:cubicBezTo>
                  <a:pt x="3346374" y="5471322"/>
                  <a:pt x="3327127" y="5524098"/>
                  <a:pt x="3289459" y="5561765"/>
                </a:cubicBezTo>
                <a:cubicBezTo>
                  <a:pt x="3251792" y="5599433"/>
                  <a:pt x="3199430" y="5618267"/>
                  <a:pt x="3132374" y="5618267"/>
                </a:cubicBezTo>
                <a:cubicBezTo>
                  <a:pt x="3075252" y="5618267"/>
                  <a:pt x="3029098" y="5605435"/>
                  <a:pt x="2993915" y="5579771"/>
                </a:cubicBezTo>
                <a:cubicBezTo>
                  <a:pt x="2958731" y="5554108"/>
                  <a:pt x="2933067" y="5516854"/>
                  <a:pt x="2916924" y="5468011"/>
                </a:cubicBezTo>
                <a:cubicBezTo>
                  <a:pt x="2900781" y="5419167"/>
                  <a:pt x="2892710" y="5360389"/>
                  <a:pt x="2892710" y="5291677"/>
                </a:cubicBezTo>
                <a:cubicBezTo>
                  <a:pt x="2892710" y="5182400"/>
                  <a:pt x="2910922" y="5098166"/>
                  <a:pt x="2947348" y="5038974"/>
                </a:cubicBezTo>
                <a:cubicBezTo>
                  <a:pt x="2983773" y="4979782"/>
                  <a:pt x="3045449" y="4950186"/>
                  <a:pt x="3132374" y="4950186"/>
                </a:cubicBezTo>
                <a:cubicBezTo>
                  <a:pt x="3197774" y="4950186"/>
                  <a:pt x="3247860" y="4967157"/>
                  <a:pt x="3282630" y="5001100"/>
                </a:cubicBezTo>
                <a:cubicBezTo>
                  <a:pt x="3317400" y="5035042"/>
                  <a:pt x="3335198" y="5079332"/>
                  <a:pt x="3336026" y="5133970"/>
                </a:cubicBezTo>
                <a:lnTo>
                  <a:pt x="3701111" y="5133970"/>
                </a:lnTo>
                <a:cubicBezTo>
                  <a:pt x="3700283" y="5028833"/>
                  <a:pt x="3674620" y="4941287"/>
                  <a:pt x="3624121" y="4871333"/>
                </a:cubicBezTo>
                <a:cubicBezTo>
                  <a:pt x="3573621" y="4801379"/>
                  <a:pt x="3505530" y="4748810"/>
                  <a:pt x="3419847" y="4713626"/>
                </a:cubicBezTo>
                <a:cubicBezTo>
                  <a:pt x="3334164" y="4678442"/>
                  <a:pt x="3238339" y="4660851"/>
                  <a:pt x="3132374" y="4660851"/>
                </a:cubicBezTo>
                <a:close/>
                <a:moveTo>
                  <a:pt x="1592189" y="4614904"/>
                </a:moveTo>
                <a:lnTo>
                  <a:pt x="1782182" y="5233313"/>
                </a:lnTo>
                <a:lnTo>
                  <a:pt x="1402195" y="5233313"/>
                </a:lnTo>
                <a:close/>
                <a:moveTo>
                  <a:pt x="11163487" y="4220017"/>
                </a:moveTo>
                <a:lnTo>
                  <a:pt x="11163487" y="4839668"/>
                </a:lnTo>
                <a:cubicBezTo>
                  <a:pt x="11128717" y="4786685"/>
                  <a:pt x="11081943" y="4743222"/>
                  <a:pt x="11023165" y="4709280"/>
                </a:cubicBezTo>
                <a:cubicBezTo>
                  <a:pt x="10964387" y="4675338"/>
                  <a:pt x="10893192" y="4658367"/>
                  <a:pt x="10809578" y="4658367"/>
                </a:cubicBezTo>
                <a:cubicBezTo>
                  <a:pt x="10716031" y="4658367"/>
                  <a:pt x="10630554" y="4680305"/>
                  <a:pt x="10553150" y="4724182"/>
                </a:cubicBezTo>
                <a:cubicBezTo>
                  <a:pt x="10475745" y="4768058"/>
                  <a:pt x="10414070" y="4835321"/>
                  <a:pt x="10368124" y="4925972"/>
                </a:cubicBezTo>
                <a:cubicBezTo>
                  <a:pt x="10322178" y="5016622"/>
                  <a:pt x="10299205" y="5132729"/>
                  <a:pt x="10299205" y="5274292"/>
                </a:cubicBezTo>
                <a:cubicBezTo>
                  <a:pt x="10299205" y="5421651"/>
                  <a:pt x="10320522" y="5542311"/>
                  <a:pt x="10363157" y="5636272"/>
                </a:cubicBezTo>
                <a:cubicBezTo>
                  <a:pt x="10405791" y="5730234"/>
                  <a:pt x="10463327" y="5799567"/>
                  <a:pt x="10535765" y="5844271"/>
                </a:cubicBezTo>
                <a:cubicBezTo>
                  <a:pt x="10608202" y="5888976"/>
                  <a:pt x="10688711" y="5911328"/>
                  <a:pt x="10777292" y="5911328"/>
                </a:cubicBezTo>
                <a:cubicBezTo>
                  <a:pt x="10867528" y="5911328"/>
                  <a:pt x="10943691" y="5894357"/>
                  <a:pt x="11005780" y="5860415"/>
                </a:cubicBezTo>
                <a:cubicBezTo>
                  <a:pt x="11067870" y="5826472"/>
                  <a:pt x="11120438" y="5779699"/>
                  <a:pt x="11163487" y="5720093"/>
                </a:cubicBezTo>
                <a:lnTo>
                  <a:pt x="11178388" y="5891459"/>
                </a:lnTo>
                <a:lnTo>
                  <a:pt x="11540989" y="5891459"/>
                </a:lnTo>
                <a:lnTo>
                  <a:pt x="11540989" y="4220017"/>
                </a:lnTo>
                <a:close/>
                <a:moveTo>
                  <a:pt x="3985345" y="4220017"/>
                </a:moveTo>
                <a:lnTo>
                  <a:pt x="3985345" y="5891459"/>
                </a:lnTo>
                <a:lnTo>
                  <a:pt x="4364089" y="5891459"/>
                </a:lnTo>
                <a:lnTo>
                  <a:pt x="4364089" y="5101684"/>
                </a:lnTo>
                <a:cubicBezTo>
                  <a:pt x="4398032" y="5060291"/>
                  <a:pt x="4435491" y="5026349"/>
                  <a:pt x="4476471" y="4999858"/>
                </a:cubicBezTo>
                <a:cubicBezTo>
                  <a:pt x="4517449" y="4973366"/>
                  <a:pt x="4565258" y="4960121"/>
                  <a:pt x="4619896" y="4960121"/>
                </a:cubicBezTo>
                <a:cubicBezTo>
                  <a:pt x="4657978" y="4960121"/>
                  <a:pt x="4689023" y="4967778"/>
                  <a:pt x="4713031" y="4983094"/>
                </a:cubicBezTo>
                <a:cubicBezTo>
                  <a:pt x="4737038" y="4998409"/>
                  <a:pt x="4755044" y="5019933"/>
                  <a:pt x="4767048" y="5047666"/>
                </a:cubicBezTo>
                <a:cubicBezTo>
                  <a:pt x="4779052" y="5075400"/>
                  <a:pt x="4785054" y="5107893"/>
                  <a:pt x="4785054" y="5145147"/>
                </a:cubicBezTo>
                <a:lnTo>
                  <a:pt x="4785054" y="5891459"/>
                </a:lnTo>
                <a:lnTo>
                  <a:pt x="5162557" y="5891459"/>
                </a:lnTo>
                <a:lnTo>
                  <a:pt x="5162557" y="5099201"/>
                </a:lnTo>
                <a:cubicBezTo>
                  <a:pt x="5162557" y="4951842"/>
                  <a:pt x="5127166" y="4841944"/>
                  <a:pt x="5056384" y="4769507"/>
                </a:cubicBezTo>
                <a:cubicBezTo>
                  <a:pt x="4985602" y="4697069"/>
                  <a:pt x="4889364" y="4660851"/>
                  <a:pt x="4767669" y="4660851"/>
                </a:cubicBezTo>
                <a:cubicBezTo>
                  <a:pt x="4664187" y="4660851"/>
                  <a:pt x="4580159" y="4680305"/>
                  <a:pt x="4515586" y="4719214"/>
                </a:cubicBezTo>
                <a:cubicBezTo>
                  <a:pt x="4451014" y="4758124"/>
                  <a:pt x="4397618" y="4804070"/>
                  <a:pt x="4355396" y="4857053"/>
                </a:cubicBezTo>
                <a:lnTo>
                  <a:pt x="4355396" y="4220017"/>
                </a:lnTo>
                <a:close/>
                <a:moveTo>
                  <a:pt x="1382327" y="4220017"/>
                </a:moveTo>
                <a:lnTo>
                  <a:pt x="791237" y="5891459"/>
                </a:lnTo>
                <a:lnTo>
                  <a:pt x="1204752" y="5891459"/>
                </a:lnTo>
                <a:lnTo>
                  <a:pt x="1309062" y="5564870"/>
                </a:lnTo>
                <a:lnTo>
                  <a:pt x="1876557" y="5564870"/>
                </a:lnTo>
                <a:lnTo>
                  <a:pt x="1980867" y="5891459"/>
                </a:lnTo>
                <a:lnTo>
                  <a:pt x="2398107" y="5891459"/>
                </a:lnTo>
                <a:lnTo>
                  <a:pt x="1800808" y="4220017"/>
                </a:lnTo>
                <a:close/>
                <a:moveTo>
                  <a:pt x="5680288" y="4195181"/>
                </a:moveTo>
                <a:cubicBezTo>
                  <a:pt x="5611575" y="4195181"/>
                  <a:pt x="5559834" y="4211531"/>
                  <a:pt x="5525064" y="4244232"/>
                </a:cubicBezTo>
                <a:cubicBezTo>
                  <a:pt x="5490295" y="4276932"/>
                  <a:pt x="5472910" y="4318946"/>
                  <a:pt x="5472910" y="4370273"/>
                </a:cubicBezTo>
                <a:cubicBezTo>
                  <a:pt x="5472910" y="4420772"/>
                  <a:pt x="5490295" y="4462786"/>
                  <a:pt x="5525064" y="4496314"/>
                </a:cubicBezTo>
                <a:cubicBezTo>
                  <a:pt x="5559834" y="4529842"/>
                  <a:pt x="5611575" y="4546606"/>
                  <a:pt x="5680288" y="4546606"/>
                </a:cubicBezTo>
                <a:cubicBezTo>
                  <a:pt x="5749828" y="4546606"/>
                  <a:pt x="5801982" y="4529842"/>
                  <a:pt x="5836752" y="4496314"/>
                </a:cubicBezTo>
                <a:cubicBezTo>
                  <a:pt x="5871522" y="4462786"/>
                  <a:pt x="5888907" y="4420772"/>
                  <a:pt x="5888907" y="4370273"/>
                </a:cubicBezTo>
                <a:cubicBezTo>
                  <a:pt x="5888907" y="4318946"/>
                  <a:pt x="5871522" y="4276932"/>
                  <a:pt x="5836752" y="4244232"/>
                </a:cubicBezTo>
                <a:cubicBezTo>
                  <a:pt x="5801982" y="4211531"/>
                  <a:pt x="5749828" y="4195181"/>
                  <a:pt x="5680288" y="4195181"/>
                </a:cubicBezTo>
                <a:close/>
                <a:moveTo>
                  <a:pt x="11291572" y="1869900"/>
                </a:moveTo>
                <a:cubicBezTo>
                  <a:pt x="11355317" y="1869900"/>
                  <a:pt x="11409335" y="1887285"/>
                  <a:pt x="11453625" y="1922055"/>
                </a:cubicBezTo>
                <a:cubicBezTo>
                  <a:pt x="11497915" y="1956825"/>
                  <a:pt x="11521302" y="2010636"/>
                  <a:pt x="11523786" y="2083487"/>
                </a:cubicBezTo>
                <a:lnTo>
                  <a:pt x="11051908" y="2083487"/>
                </a:lnTo>
                <a:cubicBezTo>
                  <a:pt x="11055219" y="2013947"/>
                  <a:pt x="11079227" y="1960964"/>
                  <a:pt x="11123931" y="1924539"/>
                </a:cubicBezTo>
                <a:cubicBezTo>
                  <a:pt x="11168635" y="1888113"/>
                  <a:pt x="11224516" y="1869900"/>
                  <a:pt x="11291572" y="1869900"/>
                </a:cubicBezTo>
                <a:close/>
                <a:moveTo>
                  <a:pt x="9295820" y="1630236"/>
                </a:moveTo>
                <a:lnTo>
                  <a:pt x="9726719" y="2843459"/>
                </a:lnTo>
                <a:lnTo>
                  <a:pt x="10161343" y="2843459"/>
                </a:lnTo>
                <a:lnTo>
                  <a:pt x="10593485" y="1630236"/>
                </a:lnTo>
                <a:lnTo>
                  <a:pt x="10211015" y="1630236"/>
                </a:lnTo>
                <a:lnTo>
                  <a:pt x="9944032" y="2495760"/>
                </a:lnTo>
                <a:lnTo>
                  <a:pt x="9688224" y="1630236"/>
                </a:lnTo>
                <a:close/>
                <a:moveTo>
                  <a:pt x="11291572" y="1612851"/>
                </a:moveTo>
                <a:cubicBezTo>
                  <a:pt x="11159115" y="1612851"/>
                  <a:pt x="11046734" y="1637273"/>
                  <a:pt x="10954428" y="1686116"/>
                </a:cubicBezTo>
                <a:cubicBezTo>
                  <a:pt x="10862122" y="1734959"/>
                  <a:pt x="10791754" y="1805534"/>
                  <a:pt x="10743324" y="1897840"/>
                </a:cubicBezTo>
                <a:cubicBezTo>
                  <a:pt x="10694895" y="1990146"/>
                  <a:pt x="10670680" y="2101286"/>
                  <a:pt x="10670680" y="2231259"/>
                </a:cubicBezTo>
                <a:cubicBezTo>
                  <a:pt x="10670680" y="2369511"/>
                  <a:pt x="10695515" y="2485825"/>
                  <a:pt x="10745187" y="2580201"/>
                </a:cubicBezTo>
                <a:cubicBezTo>
                  <a:pt x="10794858" y="2674576"/>
                  <a:pt x="10867089" y="2745772"/>
                  <a:pt x="10961878" y="2793788"/>
                </a:cubicBezTo>
                <a:cubicBezTo>
                  <a:pt x="11056668" y="2841804"/>
                  <a:pt x="11172361" y="2865811"/>
                  <a:pt x="11308957" y="2865811"/>
                </a:cubicBezTo>
                <a:cubicBezTo>
                  <a:pt x="11422373" y="2865811"/>
                  <a:pt x="11521716" y="2850703"/>
                  <a:pt x="11606985" y="2820486"/>
                </a:cubicBezTo>
                <a:cubicBezTo>
                  <a:pt x="11692255" y="2790269"/>
                  <a:pt x="11759932" y="2743495"/>
                  <a:pt x="11810017" y="2680164"/>
                </a:cubicBezTo>
                <a:cubicBezTo>
                  <a:pt x="11860103" y="2616833"/>
                  <a:pt x="11888043" y="2535911"/>
                  <a:pt x="11893838" y="2437396"/>
                </a:cubicBezTo>
                <a:lnTo>
                  <a:pt x="11521302" y="2437396"/>
                </a:lnTo>
                <a:cubicBezTo>
                  <a:pt x="11520474" y="2491206"/>
                  <a:pt x="11500606" y="2531150"/>
                  <a:pt x="11461697" y="2557228"/>
                </a:cubicBezTo>
                <a:cubicBezTo>
                  <a:pt x="11422787" y="2583306"/>
                  <a:pt x="11371874" y="2596344"/>
                  <a:pt x="11308957" y="2596344"/>
                </a:cubicBezTo>
                <a:cubicBezTo>
                  <a:pt x="11246868" y="2596344"/>
                  <a:pt x="11197196" y="2583098"/>
                  <a:pt x="11159943" y="2556607"/>
                </a:cubicBezTo>
                <a:cubicBezTo>
                  <a:pt x="11122689" y="2530116"/>
                  <a:pt x="11095163" y="2495346"/>
                  <a:pt x="11077364" y="2452297"/>
                </a:cubicBezTo>
                <a:cubicBezTo>
                  <a:pt x="11059565" y="2409249"/>
                  <a:pt x="11049838" y="2363303"/>
                  <a:pt x="11048182" y="2314459"/>
                </a:cubicBezTo>
                <a:lnTo>
                  <a:pt x="11892596" y="2314459"/>
                </a:lnTo>
                <a:cubicBezTo>
                  <a:pt x="11894252" y="2304525"/>
                  <a:pt x="11895700" y="2291072"/>
                  <a:pt x="11896942" y="2274101"/>
                </a:cubicBezTo>
                <a:cubicBezTo>
                  <a:pt x="11898184" y="2257130"/>
                  <a:pt x="11898805" y="2244091"/>
                  <a:pt x="11898805" y="2234985"/>
                </a:cubicBezTo>
                <a:cubicBezTo>
                  <a:pt x="11898805" y="2036299"/>
                  <a:pt x="11844166" y="1882939"/>
                  <a:pt x="11734889" y="1774904"/>
                </a:cubicBezTo>
                <a:cubicBezTo>
                  <a:pt x="11625612" y="1666868"/>
                  <a:pt x="11477840" y="1612851"/>
                  <a:pt x="11291572" y="1612851"/>
                </a:cubicBezTo>
                <a:close/>
                <a:moveTo>
                  <a:pt x="1287388" y="1566905"/>
                </a:moveTo>
                <a:lnTo>
                  <a:pt x="1477382" y="2185313"/>
                </a:lnTo>
                <a:lnTo>
                  <a:pt x="1097395" y="2185313"/>
                </a:lnTo>
                <a:close/>
                <a:moveTo>
                  <a:pt x="7221347" y="1172017"/>
                </a:moveTo>
                <a:lnTo>
                  <a:pt x="7221347" y="2843459"/>
                </a:lnTo>
                <a:lnTo>
                  <a:pt x="8365031" y="2843459"/>
                </a:lnTo>
                <a:lnTo>
                  <a:pt x="8365031" y="2513144"/>
                </a:lnTo>
                <a:lnTo>
                  <a:pt x="7619960" y="2513144"/>
                </a:lnTo>
                <a:lnTo>
                  <a:pt x="7619960" y="2151785"/>
                </a:lnTo>
                <a:lnTo>
                  <a:pt x="8290524" y="2151785"/>
                </a:lnTo>
                <a:lnTo>
                  <a:pt x="8290524" y="1833888"/>
                </a:lnTo>
                <a:lnTo>
                  <a:pt x="7619960" y="1833888"/>
                </a:lnTo>
                <a:lnTo>
                  <a:pt x="7619960" y="1502332"/>
                </a:lnTo>
                <a:lnTo>
                  <a:pt x="8365031" y="1502332"/>
                </a:lnTo>
                <a:lnTo>
                  <a:pt x="8365031" y="1172017"/>
                </a:lnTo>
                <a:close/>
                <a:moveTo>
                  <a:pt x="4601647" y="1172017"/>
                </a:moveTo>
                <a:lnTo>
                  <a:pt x="5099602" y="2843459"/>
                </a:lnTo>
                <a:lnTo>
                  <a:pt x="5515600" y="2843459"/>
                </a:lnTo>
                <a:lnTo>
                  <a:pt x="5807420" y="1661280"/>
                </a:lnTo>
                <a:lnTo>
                  <a:pt x="6101722" y="2843459"/>
                </a:lnTo>
                <a:lnTo>
                  <a:pt x="6516478" y="2843459"/>
                </a:lnTo>
                <a:lnTo>
                  <a:pt x="7020643" y="1172017"/>
                </a:lnTo>
                <a:lnTo>
                  <a:pt x="6609612" y="1172017"/>
                </a:lnTo>
                <a:lnTo>
                  <a:pt x="6316551" y="2372823"/>
                </a:lnTo>
                <a:lnTo>
                  <a:pt x="6007347" y="1172017"/>
                </a:lnTo>
                <a:lnTo>
                  <a:pt x="5616184" y="1172017"/>
                </a:lnTo>
                <a:lnTo>
                  <a:pt x="5306980" y="2372823"/>
                </a:lnTo>
                <a:lnTo>
                  <a:pt x="5012677" y="1172017"/>
                </a:lnTo>
                <a:close/>
                <a:moveTo>
                  <a:pt x="3601847" y="1172017"/>
                </a:moveTo>
                <a:lnTo>
                  <a:pt x="3601847" y="2843459"/>
                </a:lnTo>
                <a:lnTo>
                  <a:pt x="4675992" y="2843459"/>
                </a:lnTo>
                <a:lnTo>
                  <a:pt x="4675992" y="2490792"/>
                </a:lnTo>
                <a:lnTo>
                  <a:pt x="4000460" y="2490792"/>
                </a:lnTo>
                <a:lnTo>
                  <a:pt x="4000460" y="1172017"/>
                </a:lnTo>
                <a:close/>
                <a:moveTo>
                  <a:pt x="2287397" y="1172017"/>
                </a:moveTo>
                <a:lnTo>
                  <a:pt x="2287397" y="2843459"/>
                </a:lnTo>
                <a:lnTo>
                  <a:pt x="3361541" y="2843459"/>
                </a:lnTo>
                <a:lnTo>
                  <a:pt x="3361541" y="2490792"/>
                </a:lnTo>
                <a:lnTo>
                  <a:pt x="2686010" y="2490792"/>
                </a:lnTo>
                <a:lnTo>
                  <a:pt x="2686010" y="1172017"/>
                </a:lnTo>
                <a:close/>
                <a:moveTo>
                  <a:pt x="1077527" y="1172017"/>
                </a:moveTo>
                <a:lnTo>
                  <a:pt x="486437" y="2843459"/>
                </a:lnTo>
                <a:lnTo>
                  <a:pt x="899952" y="2843459"/>
                </a:lnTo>
                <a:lnTo>
                  <a:pt x="1004262" y="2516870"/>
                </a:lnTo>
                <a:lnTo>
                  <a:pt x="1571757" y="2516870"/>
                </a:lnTo>
                <a:lnTo>
                  <a:pt x="1676067" y="2843459"/>
                </a:lnTo>
                <a:lnTo>
                  <a:pt x="2093307" y="2843459"/>
                </a:lnTo>
                <a:lnTo>
                  <a:pt x="1496008" y="1172017"/>
                </a:lnTo>
                <a:close/>
                <a:moveTo>
                  <a:pt x="8895165" y="1149665"/>
                </a:moveTo>
                <a:cubicBezTo>
                  <a:pt x="8825626" y="1149665"/>
                  <a:pt x="8769331" y="1169534"/>
                  <a:pt x="8726283" y="1209271"/>
                </a:cubicBezTo>
                <a:cubicBezTo>
                  <a:pt x="8683234" y="1249008"/>
                  <a:pt x="8661710" y="1302405"/>
                  <a:pt x="8661710" y="1369461"/>
                </a:cubicBezTo>
                <a:cubicBezTo>
                  <a:pt x="8661710" y="1430722"/>
                  <a:pt x="8683234" y="1482670"/>
                  <a:pt x="8726283" y="1525305"/>
                </a:cubicBezTo>
                <a:cubicBezTo>
                  <a:pt x="8758569" y="1557281"/>
                  <a:pt x="8798306" y="1577266"/>
                  <a:pt x="8845494" y="1585260"/>
                </a:cubicBezTo>
                <a:lnTo>
                  <a:pt x="8867979" y="1588043"/>
                </a:lnTo>
                <a:lnTo>
                  <a:pt x="8863306" y="1612307"/>
                </a:lnTo>
                <a:cubicBezTo>
                  <a:pt x="8852363" y="1652821"/>
                  <a:pt x="8833387" y="1686116"/>
                  <a:pt x="8806378" y="1712193"/>
                </a:cubicBezTo>
                <a:cubicBezTo>
                  <a:pt x="8770366" y="1746963"/>
                  <a:pt x="8721316" y="1773041"/>
                  <a:pt x="8659227" y="1790426"/>
                </a:cubicBezTo>
                <a:lnTo>
                  <a:pt x="8700205" y="1969243"/>
                </a:lnTo>
                <a:cubicBezTo>
                  <a:pt x="8768089" y="1960137"/>
                  <a:pt x="8834524" y="1934473"/>
                  <a:pt x="8899512" y="1892252"/>
                </a:cubicBezTo>
                <a:cubicBezTo>
                  <a:pt x="8964498" y="1850031"/>
                  <a:pt x="9018516" y="1791047"/>
                  <a:pt x="9061565" y="1715298"/>
                </a:cubicBezTo>
                <a:cubicBezTo>
                  <a:pt x="9104613" y="1639549"/>
                  <a:pt x="9126137" y="1546208"/>
                  <a:pt x="9126137" y="1435275"/>
                </a:cubicBezTo>
                <a:cubicBezTo>
                  <a:pt x="9126137" y="1340900"/>
                  <a:pt x="9105027" y="1269704"/>
                  <a:pt x="9062806" y="1221689"/>
                </a:cubicBezTo>
                <a:cubicBezTo>
                  <a:pt x="9020586" y="1173673"/>
                  <a:pt x="8964705" y="1149665"/>
                  <a:pt x="8895165" y="1149665"/>
                </a:cubicBezTo>
                <a:close/>
                <a:moveTo>
                  <a:pt x="0" y="0"/>
                </a:moveTo>
                <a:lnTo>
                  <a:pt x="12594453" y="0"/>
                </a:lnTo>
                <a:lnTo>
                  <a:pt x="12594453" y="7137429"/>
                </a:lnTo>
                <a:lnTo>
                  <a:pt x="0" y="7137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FF721BA1-85CD-886E-C44A-FF7654654B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8276DA-ECCD-E728-0AC6-BCB7B8B7D566}"/>
              </a:ext>
            </a:extLst>
          </p:cNvPr>
          <p:cNvSpPr txBox="1"/>
          <p:nvPr/>
        </p:nvSpPr>
        <p:spPr>
          <a:xfrm>
            <a:off x="-10515600" y="200337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2018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The College of Earth and Mineral Sciences Conducted an Assessment of the Living, Learning, and Working Environment (ALLWE) Survey</a:t>
            </a:r>
            <a:r>
              <a:rPr lang="en-US" sz="4800" b="1" dirty="0">
                <a:solidFill>
                  <a:schemeClr val="bg1"/>
                </a:solidFill>
                <a:latin typeface="Aptos Narro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98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29846-B5A7-8FF6-3D7B-D059F4847E04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68A29-687A-DCCD-6648-0255D47E3BEB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History of Women in EMS project conducted for EMS 125th Anniversary</a:t>
            </a:r>
          </a:p>
        </p:txBody>
      </p:sp>
      <p:pic>
        <p:nvPicPr>
          <p:cNvPr id="12" name="Picture 11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80908A9F-F80D-23A2-5CD7-A8CAB8361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BD648F-A5CD-4047-9CA6-90087FB550D4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864B9-A23A-BEB6-F61C-50AA19924436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2021, 2022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Departments of Geoscience and Meteorology and Atmospheric Science participate in URGE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127C9-2C6F-A887-83D5-5EC0369A359B}"/>
              </a:ext>
            </a:extLst>
          </p:cNvPr>
          <p:cNvSpPr txBox="1"/>
          <p:nvPr/>
        </p:nvSpPr>
        <p:spPr>
          <a:xfrm>
            <a:off x="123444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POEMS (Postdocs of EMS) formed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9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E8AEE8-B627-D2CB-345D-C22291EE0208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F57CF-56C8-F963-FE1F-7DFBC0CFBAEF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2021, 2022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Departments of Geoscience and Meteorology and Atmospheric Science participate in URGE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1B70DCDE-48DA-82E6-34FA-F1446C037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EA53F0-C7FF-DE2F-EF4C-E90A027DB894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60E63-A21C-3120-2E7E-246D25FFF70C}"/>
              </a:ext>
            </a:extLst>
          </p:cNvPr>
          <p:cNvSpPr txBox="1"/>
          <p:nvPr/>
        </p:nvSpPr>
        <p:spPr>
          <a:xfrm>
            <a:off x="-105156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POEMS supports Science Buzz initiative sponsored by EESI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AF5605-B49F-6FA3-6D55-53F68200B830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History of Women in EMS project conducted for EMS 125th Anniversary</a:t>
            </a:r>
          </a:p>
        </p:txBody>
      </p:sp>
    </p:spTree>
    <p:extLst>
      <p:ext uri="{BB962C8B-B14F-4D97-AF65-F5344CB8AC3E}">
        <p14:creationId xmlns:p14="http://schemas.microsoft.com/office/powerpoint/2010/main" val="1132755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92F91-D807-942A-B01C-CF2F2BF2B806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8531F-14C4-C031-2E3D-6A1F10D7FA1D}"/>
              </a:ext>
            </a:extLst>
          </p:cNvPr>
          <p:cNvSpPr txBox="1"/>
          <p:nvPr/>
        </p:nvSpPr>
        <p:spPr>
          <a:xfrm>
            <a:off x="978408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POEMS supports Science Buzz initiative sponsored by EESI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5257950E-FD5A-6402-B5A0-948B3A0DDD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C95990-70B5-3D61-967A-3E5F2FDC8EE6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04D33-5C55-DB07-2874-F786041E8B78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2020, 2022, 2024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reads designed to explore topics of DEI in the Earth Sciences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57BC4-6E53-570C-1971-6016518E7AD8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2021, 2022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Departments of Geoscience and Meteorology and Atmospheric Science participate in URGE</a:t>
            </a:r>
          </a:p>
        </p:txBody>
      </p:sp>
    </p:spTree>
    <p:extLst>
      <p:ext uri="{BB962C8B-B14F-4D97-AF65-F5344CB8AC3E}">
        <p14:creationId xmlns:p14="http://schemas.microsoft.com/office/powerpoint/2010/main" val="68821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0C6AA6-09F1-7860-7A30-A1908BC186E5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BDE99-7177-9CFA-4A99-0D28DE93A935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2020, 2022, 2024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reads designed to explore topics of DEI in the Earth Sciences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6" name="Picture 5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750F6F13-5298-BCF2-E4C1-B13D072EC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4D3BD-96A2-610F-FBA1-61649112C907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11A0F-BE7A-EA9C-8D66-85B175294D8A}"/>
              </a:ext>
            </a:extLst>
          </p:cNvPr>
          <p:cNvSpPr txBox="1"/>
          <p:nvPr/>
        </p:nvSpPr>
        <p:spPr>
          <a:xfrm>
            <a:off x="-105156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Rainbow Network launched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E5968-E846-43D5-0D3A-DA6B1225FCEA}"/>
              </a:ext>
            </a:extLst>
          </p:cNvPr>
          <p:cNvSpPr txBox="1"/>
          <p:nvPr/>
        </p:nvSpPr>
        <p:spPr>
          <a:xfrm>
            <a:off x="123444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POEMS supports Science Buzz initiative sponsored by EESI</a:t>
            </a:r>
          </a:p>
        </p:txBody>
      </p:sp>
    </p:spTree>
    <p:extLst>
      <p:ext uri="{BB962C8B-B14F-4D97-AF65-F5344CB8AC3E}">
        <p14:creationId xmlns:p14="http://schemas.microsoft.com/office/powerpoint/2010/main" val="421562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71D180-0E16-3968-51DC-FA40D98613DA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D28EE-FD6D-B75A-5730-796344343497}"/>
              </a:ext>
            </a:extLst>
          </p:cNvPr>
          <p:cNvSpPr txBox="1"/>
          <p:nvPr/>
        </p:nvSpPr>
        <p:spPr>
          <a:xfrm>
            <a:off x="978408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Rainbow Network launched</a:t>
            </a:r>
          </a:p>
        </p:txBody>
      </p:sp>
      <p:pic>
        <p:nvPicPr>
          <p:cNvPr id="12" name="Picture 11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09B52D9C-4A28-A507-32F7-61D8D4256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79342-57CA-3458-D5C7-A032C97A14EA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B67DD-1642-CB3C-9341-1977FAE35EB3}"/>
              </a:ext>
            </a:extLst>
          </p:cNvPr>
          <p:cNvSpPr txBox="1"/>
          <p:nvPr/>
        </p:nvSpPr>
        <p:spPr>
          <a:xfrm>
            <a:off x="-105156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Cub Pantry opens in the EMS Library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547FE-F7DD-626A-2A47-8C70241487A6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2020, 2022, 2024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reads designed to explore topics of DEI in the Earth Sciences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93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AD63A-563E-DFDE-7CEE-2A89095A4773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E7537-2E7B-B155-4A64-6E25C894DB08}"/>
              </a:ext>
            </a:extLst>
          </p:cNvPr>
          <p:cNvSpPr txBox="1"/>
          <p:nvPr/>
        </p:nvSpPr>
        <p:spPr>
          <a:xfrm>
            <a:off x="978408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Cub Pantry opens in the EMS Library</a:t>
            </a:r>
          </a:p>
        </p:txBody>
      </p:sp>
      <p:pic>
        <p:nvPicPr>
          <p:cNvPr id="8" name="Picture 7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AEF3EF09-52C4-4ECA-ACBC-A9AB98025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0A3D6D-691E-E77C-10F3-0749DF4B3CCB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AFC77-52EB-1194-27D1-7209F49F4FE0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RFSC remodeled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remodeled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97BA2-8717-AA50-1832-587F83282308}"/>
              </a:ext>
            </a:extLst>
          </p:cNvPr>
          <p:cNvSpPr txBox="1"/>
          <p:nvPr/>
        </p:nvSpPr>
        <p:spPr>
          <a:xfrm>
            <a:off x="123444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Rainbow Network launched</a:t>
            </a:r>
          </a:p>
        </p:txBody>
      </p:sp>
    </p:spTree>
    <p:extLst>
      <p:ext uri="{BB962C8B-B14F-4D97-AF65-F5344CB8AC3E}">
        <p14:creationId xmlns:p14="http://schemas.microsoft.com/office/powerpoint/2010/main" val="50463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FB50A-25E6-E36B-F1BB-12A78999FB63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BDE99-7177-9CFA-4A99-0D28DE93A935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RFSC remodeled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remodeled</a:t>
            </a:r>
          </a:p>
        </p:txBody>
      </p:sp>
      <p:pic>
        <p:nvPicPr>
          <p:cNvPr id="12" name="Picture 11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C27250DB-A4F3-F48F-8D08-C619FC4AF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7EAF14-41E7-B6EA-29A0-8F1BECAF8AC0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5389C-3513-A79B-89C5-FF6C179569B9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2021 - 2025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Earth Talks emphasize discussion of the need for diversity in the Earth Sciences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77A72-1802-648B-B4D4-837316AE62C4}"/>
              </a:ext>
            </a:extLst>
          </p:cNvPr>
          <p:cNvSpPr txBox="1"/>
          <p:nvPr/>
        </p:nvSpPr>
        <p:spPr>
          <a:xfrm>
            <a:off x="123444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Cub Pantry opens in the EMS Library</a:t>
            </a:r>
          </a:p>
        </p:txBody>
      </p:sp>
    </p:spTree>
    <p:extLst>
      <p:ext uri="{BB962C8B-B14F-4D97-AF65-F5344CB8AC3E}">
        <p14:creationId xmlns:p14="http://schemas.microsoft.com/office/powerpoint/2010/main" val="203636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C0EE4-6187-C75A-73B9-EC8A59FDAE6E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BDE99-7177-9CFA-4A99-0D28DE93A935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2021 - 2025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Earth Talks emphasize discussion of the need for diversity in the Earth Sciences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6" name="Picture 5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88359B06-C436-1296-6A95-427327B0E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7C4BD-726A-1017-EA7C-CCA3FE6C5AD7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EF868-9475-93F2-2506-C0400A1C632D}"/>
              </a:ext>
            </a:extLst>
          </p:cNvPr>
          <p:cNvSpPr txBox="1"/>
          <p:nvPr/>
        </p:nvSpPr>
        <p:spPr>
          <a:xfrm>
            <a:off x="-105156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Opening Fall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Community Room in Deike Building for Underrepresented Undergraduate and Graduate Students to help foster community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4593F-2C20-9076-9B08-6493A1E781E5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RFSC remodeled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remodeled</a:t>
            </a:r>
          </a:p>
        </p:txBody>
      </p:sp>
    </p:spTree>
    <p:extLst>
      <p:ext uri="{BB962C8B-B14F-4D97-AF65-F5344CB8AC3E}">
        <p14:creationId xmlns:p14="http://schemas.microsoft.com/office/powerpoint/2010/main" val="38276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19FC21-A4B5-216A-D116-D42244170F69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BDE99-7177-9CFA-4A99-0D28DE93A935}"/>
              </a:ext>
            </a:extLst>
          </p:cNvPr>
          <p:cNvSpPr txBox="1"/>
          <p:nvPr/>
        </p:nvSpPr>
        <p:spPr>
          <a:xfrm>
            <a:off x="978408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Opening Fall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Community Room in Deike Building for Underrepresented Undergraduate and Graduate Students to help foster community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6" name="Picture 5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DE8AB3CB-7DE7-0795-BD25-B045EA48A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C76B3-F358-09CB-1566-AA84F9F43412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0BB08-825B-EC0F-B656-4EB47C23437C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2023-2024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Women and Gender Diversity in EMS Inclusivity Lounge held in EMS Library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54B43-A65E-501E-8ACF-3C395528BB52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2021 - 2025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Earth Talks emphasize discussion of the need for diversity in the Earth Sciences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3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423486-C2D8-EDDE-222E-9A72C4A13C11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BDE99-7177-9CFA-4A99-0D28DE93A935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2023-2024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Women and Gender Diversity in EMS Inclusivity Lounge held in EMS Library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6" name="Picture 5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39454FA5-5FB7-1383-DD11-77F4144FB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A01CB5-D10F-DA53-B6BC-579B7BA68490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8593E-6DE7-45C0-4A66-0C9515B35009}"/>
              </a:ext>
            </a:extLst>
          </p:cNvPr>
          <p:cNvSpPr txBox="1"/>
          <p:nvPr/>
        </p:nvSpPr>
        <p:spPr>
          <a:xfrm>
            <a:off x="-105156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2023, 2024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Library and Sustainability Council Student Committee created "Dodge the Dumpster" to collect school supplies to support students in need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CAEEF-DAC7-5502-8B65-F8BB03F667D4}"/>
              </a:ext>
            </a:extLst>
          </p:cNvPr>
          <p:cNvSpPr txBox="1"/>
          <p:nvPr/>
        </p:nvSpPr>
        <p:spPr>
          <a:xfrm>
            <a:off x="123444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Opening Fall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Community Room in Deike Building for Underrepresented Undergraduate and Graduate Students to help foster community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41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4F40B3-0BD7-9F3D-EAD2-D5F8EAF49F1C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8A6C4-0030-E9E0-CCA4-C235BAA1F8C4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1E34B-1CB5-2CCD-44DE-4C2E1D14C02D}"/>
              </a:ext>
            </a:extLst>
          </p:cNvPr>
          <p:cNvSpPr txBox="1"/>
          <p:nvPr/>
        </p:nvSpPr>
        <p:spPr>
          <a:xfrm>
            <a:off x="977774" y="200337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2018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The College of Earth and Mineral Sciences Conducted an Assessment of the Living, Learning, and Working Environment (ALLWE) Survey</a:t>
            </a:r>
            <a:r>
              <a:rPr lang="en-US" sz="4800" b="1" dirty="0">
                <a:solidFill>
                  <a:schemeClr val="bg1"/>
                </a:solidFill>
                <a:latin typeface="Aptos Narrow"/>
              </a:rPr>
              <a:t> 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1835A561-B5E0-75E4-8085-C276EF984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767D45-E276-471C-2CE0-6B564572B78E}"/>
              </a:ext>
            </a:extLst>
          </p:cNvPr>
          <p:cNvSpPr txBox="1"/>
          <p:nvPr/>
        </p:nvSpPr>
        <p:spPr>
          <a:xfrm>
            <a:off x="-10515600" y="2003376"/>
            <a:ext cx="10236453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The Environmental Assessment Working Group is Formed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Tri-Chairs: Rosie Long, Raymond Najjar, and Victoria Sanchez </a:t>
            </a:r>
            <a:endParaRPr lang="en-US" sz="2400" dirty="0">
              <a:solidFill>
                <a:schemeClr val="bg1"/>
              </a:solidFill>
              <a:latin typeface="Aptos Narrow"/>
            </a:endParaRPr>
          </a:p>
          <a:p>
            <a:pPr algn="ctr"/>
            <a:endParaRPr lang="en-US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Members: </a:t>
            </a:r>
            <a:r>
              <a:rPr lang="en-US" sz="2400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Joel Morrison, Kelly Rhoades, John Mauro, Rachel Conaway, Chris Forest, Jo Ann </a:t>
            </a:r>
            <a:r>
              <a:rPr lang="en-US" sz="2400" dirty="0" err="1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Lehtihet</a:t>
            </a:r>
            <a:r>
              <a:rPr lang="en-US" sz="2400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, Jane Sutterlin, Patricia Craig, Michael Gordon, Brandi Kamermans, Carolynne Hultquist, Jamesa Stokes, Elizabeth Hajek, Vivian Rennie, Liam Cummings, Christopher Fowler.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3492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884C3-F5B3-679E-D022-0B7FA31E84FB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BDE99-7177-9CFA-4A99-0D28DE93A935}"/>
              </a:ext>
            </a:extLst>
          </p:cNvPr>
          <p:cNvSpPr txBox="1"/>
          <p:nvPr/>
        </p:nvSpPr>
        <p:spPr>
          <a:xfrm>
            <a:off x="978408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2023, 2024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Library and Sustainability Council Student Committee created "Dodge the Dumpster" to collect school supplies to support students in need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6" name="Picture 5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8729CC42-BB47-98FE-077D-A7339AE80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E9A4CD-CB93-1210-1FF1-7E681679FFCD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8BA50-4523-53A9-568F-555EF332B5DC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WAFS fellows hold Ask a Scientist booth and EMS-related outreach activities in State College Pride, Arts Fest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AE491-4F9B-5B32-45C8-8947E07A9D30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2023-2024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Women and Gender Diversity in EMS Inclusivity Lounge held in EMS Library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78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D04F4C-9E93-224A-B314-7F10537DC49D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E7537-2E7B-B155-4A64-6E25C894DB08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WAFS fellows hold Ask a Scientist booth and EMS-related outreach activities in State College Pride, Arts Fest</a:t>
            </a:r>
          </a:p>
        </p:txBody>
      </p:sp>
      <p:pic>
        <p:nvPicPr>
          <p:cNvPr id="8" name="Picture 7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679F8AEF-9DCD-BF4D-691C-91397607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5C40FB-E23A-0A70-0207-2598C8238847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A24E55-C8F4-E735-93C0-61D90942EC09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ADGER creates Graduate Student Collaboration Space to allow for cross-department Graduate Student networking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CCB9E-4448-E670-1340-1C81D9AA98E4}"/>
              </a:ext>
            </a:extLst>
          </p:cNvPr>
          <p:cNvSpPr txBox="1"/>
          <p:nvPr/>
        </p:nvSpPr>
        <p:spPr>
          <a:xfrm>
            <a:off x="123444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2023, 2024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Library and Sustainability Council Student Committee created "Dodge the Dumpster" to collect school supplies to support students in need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8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D2E9C-A7E4-BE88-371C-B141CF903714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BDE99-7177-9CFA-4A99-0D28DE93A935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ADGER creates Graduate Student Collaboration Space to allow for cross-department Graduate Student networking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6" name="Picture 5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5CDF2098-5D99-BD01-9E88-BD96E0960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9B1FC5-F532-08B3-C37B-127983092046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00CAA-4C90-3367-0959-C44E5E6427C0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Coming Fall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partners with other STEM College to establish faculty affinity support networks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57A89-AB53-5D65-A730-A1E26914F2AD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WAFS fellows hold Ask a Scientist booth and EMS-related outreach activities in State College Pride, Arts Fest</a:t>
            </a:r>
          </a:p>
        </p:txBody>
      </p:sp>
    </p:spTree>
    <p:extLst>
      <p:ext uri="{BB962C8B-B14F-4D97-AF65-F5344CB8AC3E}">
        <p14:creationId xmlns:p14="http://schemas.microsoft.com/office/powerpoint/2010/main" val="2793172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D25F0-C437-CAB5-9B50-099CCE27FF46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BDE99-7177-9CFA-4A99-0D28DE93A935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Coming Fall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partners with other STEM College to establish faculty affinity support networks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6" name="Picture 5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B6A41F29-FAFD-3838-8062-212D9DE1BC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51442-40C8-E36C-7DC0-688F4AAFF142}"/>
              </a:ext>
            </a:extLst>
          </p:cNvPr>
          <p:cNvSpPr txBox="1"/>
          <p:nvPr/>
        </p:nvSpPr>
        <p:spPr>
          <a:xfrm>
            <a:off x="1284779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FBD6B-3E83-F6E1-7210-FEFF8EAC4AD9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ADGER creates Graduate Student Collaboration Space to allow for cross-department Graduate Student networking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CBF88-79CA-7744-C0AB-B35A5D855BCD}"/>
              </a:ext>
            </a:extLst>
          </p:cNvPr>
          <p:cNvSpPr txBox="1"/>
          <p:nvPr/>
        </p:nvSpPr>
        <p:spPr>
          <a:xfrm>
            <a:off x="-105156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Extensive resources for active allies posted on College of EMS website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6D2B0-5031-CA4A-2A31-E66F121CF807}"/>
              </a:ext>
            </a:extLst>
          </p:cNvPr>
          <p:cNvSpPr txBox="1"/>
          <p:nvPr/>
        </p:nvSpPr>
        <p:spPr>
          <a:xfrm>
            <a:off x="12344400" y="438912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</p:spTree>
    <p:extLst>
      <p:ext uri="{BB962C8B-B14F-4D97-AF65-F5344CB8AC3E}">
        <p14:creationId xmlns:p14="http://schemas.microsoft.com/office/powerpoint/2010/main" val="3069970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AB973-E560-75C8-CEB9-726179CA5919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F5910-86AC-DFF4-A73D-5C88E0125DF6}"/>
              </a:ext>
            </a:extLst>
          </p:cNvPr>
          <p:cNvSpPr txBox="1"/>
          <p:nvPr/>
        </p:nvSpPr>
        <p:spPr>
          <a:xfrm>
            <a:off x="978408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Extensive resources for active allies posted on College of EMS 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727E1-0574-6B41-992E-156CFC9AF43B}"/>
              </a:ext>
            </a:extLst>
          </p:cNvPr>
          <p:cNvSpPr txBox="1"/>
          <p:nvPr/>
        </p:nvSpPr>
        <p:spPr>
          <a:xfrm>
            <a:off x="1032839" y="438912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03D6FF16-0076-CD8F-DCE2-D67BC2E3B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F24369-1C7A-704F-78B8-06E4CFDA057C}"/>
              </a:ext>
            </a:extLst>
          </p:cNvPr>
          <p:cNvSpPr txBox="1"/>
          <p:nvPr/>
        </p:nvSpPr>
        <p:spPr>
          <a:xfrm>
            <a:off x="-105156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The Ryan Family Student Center rebrands TOTEMS as TEEMS, adds intentional community focused programming and conducts targeted outreach to underrepresented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9DA66-E093-AC8A-8D72-8DF0D46E7418}"/>
              </a:ext>
            </a:extLst>
          </p:cNvPr>
          <p:cNvSpPr txBox="1"/>
          <p:nvPr/>
        </p:nvSpPr>
        <p:spPr>
          <a:xfrm>
            <a:off x="-10515600" y="438912"/>
            <a:ext cx="9622443" cy="1572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/>
                <a:ea typeface="+mn-lt"/>
                <a:cs typeface="+mn-lt"/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22E0D-A2A4-48D8-00D2-6ED4A2478F95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Coming Fall 2024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partners with other STEM College to establish faculty affinity support networks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1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A1F9DC-D988-1880-81D6-5F3AD2E31844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F5910-86AC-DFF4-A73D-5C88E0125DF6}"/>
              </a:ext>
            </a:extLst>
          </p:cNvPr>
          <p:cNvSpPr txBox="1"/>
          <p:nvPr/>
        </p:nvSpPr>
        <p:spPr>
          <a:xfrm>
            <a:off x="978408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The Ryan Family Student Center rebrands TOTEMS as TEEMS, adds intentional community focused programming and conducts targeted outreach to underrepresented students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03D6FF16-0076-CD8F-DCE2-D67BC2E3B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3A5C2A-BFFE-80AD-C819-E8F4DD723F88}"/>
              </a:ext>
            </a:extLst>
          </p:cNvPr>
          <p:cNvSpPr txBox="1"/>
          <p:nvPr/>
        </p:nvSpPr>
        <p:spPr>
          <a:xfrm>
            <a:off x="1032839" y="438912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05C1A-9F37-43F9-B782-EFAB47579067}"/>
              </a:ext>
            </a:extLst>
          </p:cNvPr>
          <p:cNvSpPr txBox="1"/>
          <p:nvPr/>
        </p:nvSpPr>
        <p:spPr>
          <a:xfrm>
            <a:off x="-10515600" y="2002536"/>
            <a:ext cx="1023645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ptos Narrow"/>
              </a:rPr>
              <a:t>The Ryan Family Student Center establishes a weekly EMS Undergraduate Newsletter and CANVAS site to disseminate important news to EMS undergraduates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54CBF-92A3-C8DA-4E30-13CFA881DB16}"/>
              </a:ext>
            </a:extLst>
          </p:cNvPr>
          <p:cNvSpPr txBox="1"/>
          <p:nvPr/>
        </p:nvSpPr>
        <p:spPr>
          <a:xfrm>
            <a:off x="12344400" y="2002536"/>
            <a:ext cx="102364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Extensive resources for active allies posted on College of EMS website</a:t>
            </a:r>
          </a:p>
        </p:txBody>
      </p:sp>
    </p:spTree>
    <p:extLst>
      <p:ext uri="{BB962C8B-B14F-4D97-AF65-F5344CB8AC3E}">
        <p14:creationId xmlns:p14="http://schemas.microsoft.com/office/powerpoint/2010/main" val="691894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A01CC9-3382-7E7F-31F0-3DB5548C1A1C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7DA2A-7F59-4B90-9F18-92C8AE0E654D}"/>
              </a:ext>
            </a:extLst>
          </p:cNvPr>
          <p:cNvSpPr txBox="1"/>
          <p:nvPr/>
        </p:nvSpPr>
        <p:spPr>
          <a:xfrm>
            <a:off x="978408" y="2002536"/>
            <a:ext cx="1023645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ptos Narrow"/>
              </a:rPr>
              <a:t>The Ryan Family Student Center establishes a weekly EMS Undergraduate Newsletter and CANVAS site to disseminate important news to EMS undergraduates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309831CC-2078-85C6-9AB4-63820A1C3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FEF66E-064D-410F-F326-9DC8EF1F393A}"/>
              </a:ext>
            </a:extLst>
          </p:cNvPr>
          <p:cNvSpPr txBox="1"/>
          <p:nvPr/>
        </p:nvSpPr>
        <p:spPr>
          <a:xfrm>
            <a:off x="1032839" y="438912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93234-EBE5-D49A-5E67-98A39F6928AE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Dutton Institute antiracism book club formed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01A27-674A-42D4-318D-7255C9C9AD56}"/>
              </a:ext>
            </a:extLst>
          </p:cNvPr>
          <p:cNvSpPr txBox="1"/>
          <p:nvPr/>
        </p:nvSpPr>
        <p:spPr>
          <a:xfrm>
            <a:off x="123444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The Ryan Family Student Center rebrands TOTEMS as TEEMS, adds intentional community focused programming and conducts targeted outreach to underrepresented students</a:t>
            </a:r>
          </a:p>
        </p:txBody>
      </p:sp>
    </p:spTree>
    <p:extLst>
      <p:ext uri="{BB962C8B-B14F-4D97-AF65-F5344CB8AC3E}">
        <p14:creationId xmlns:p14="http://schemas.microsoft.com/office/powerpoint/2010/main" val="134939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5ACF4F-DFEA-1570-A6AC-4C5375A7F4D2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1F4EE-BA4C-067F-49C9-62F7B0D3EF8A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Dutton Institute antiracism book club formed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59C21A30-9663-965E-FB5B-EC958CDABE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40110-BA0D-707F-F588-AA997D841B5F}"/>
              </a:ext>
            </a:extLst>
          </p:cNvPr>
          <p:cNvSpPr txBox="1"/>
          <p:nvPr/>
        </p:nvSpPr>
        <p:spPr>
          <a:xfrm>
            <a:off x="1032839" y="438912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9C579-F2FF-2938-EBA9-5BBC789ED668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Harassment-Free program for the Association of American Geographers  implemented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14A7F-3009-EDE7-B8F3-28A4119D93BE}"/>
              </a:ext>
            </a:extLst>
          </p:cNvPr>
          <p:cNvSpPr txBox="1"/>
          <p:nvPr/>
        </p:nvSpPr>
        <p:spPr>
          <a:xfrm>
            <a:off x="12344400" y="2002536"/>
            <a:ext cx="1023645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ptos Narrow"/>
              </a:rPr>
              <a:t>The Ryan Family Student Center establishes a weekly EMS Undergraduate Newsletter and CANVAS site to disseminate important news to EMS undergraduates</a:t>
            </a:r>
          </a:p>
        </p:txBody>
      </p:sp>
    </p:spTree>
    <p:extLst>
      <p:ext uri="{BB962C8B-B14F-4D97-AF65-F5344CB8AC3E}">
        <p14:creationId xmlns:p14="http://schemas.microsoft.com/office/powerpoint/2010/main" val="1451029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C42228-0E9E-46E2-DF46-C2ADBF2CF66F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626F5-F0F0-3430-1957-0058357A7614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Harassment-Free program for the Association of American Geographers  implemented</a:t>
            </a:r>
          </a:p>
        </p:txBody>
      </p:sp>
      <p:pic>
        <p:nvPicPr>
          <p:cNvPr id="10" name="Picture 9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F4ED9BC1-28EF-FB45-C9D9-512395ECBD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6D6BB-23AD-92FE-7B1B-5FE67615B487}"/>
              </a:ext>
            </a:extLst>
          </p:cNvPr>
          <p:cNvSpPr txBox="1"/>
          <p:nvPr/>
        </p:nvSpPr>
        <p:spPr>
          <a:xfrm>
            <a:off x="1032839" y="438912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A4997-8C85-B027-0A1B-61E4FCEA8610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Meteorology and Atmospheric Science Graduate Student Organization creates affinity group to support women in meteorology</a:t>
            </a:r>
            <a:endParaRPr lang="en-US" sz="54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0758B-07FC-B635-12F6-931F850A7E19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Dutton Institute antiracism book club formed</a:t>
            </a:r>
          </a:p>
        </p:txBody>
      </p:sp>
    </p:spTree>
    <p:extLst>
      <p:ext uri="{BB962C8B-B14F-4D97-AF65-F5344CB8AC3E}">
        <p14:creationId xmlns:p14="http://schemas.microsoft.com/office/powerpoint/2010/main" val="2246386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495B0C-9FB1-A101-1C6D-4DCA3E5AE92E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626F5-F0F0-3430-1957-0058357A7614}"/>
              </a:ext>
            </a:extLst>
          </p:cNvPr>
          <p:cNvSpPr txBox="1"/>
          <p:nvPr/>
        </p:nvSpPr>
        <p:spPr>
          <a:xfrm>
            <a:off x="97499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Meteorology and Atmospheric Science Graduate Student Organization creates affinity group to support women in meteorology</a:t>
            </a:r>
            <a:endParaRPr lang="en-US" sz="54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8" name="Picture 7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E79364B8-542E-4776-6888-81EAEA303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85F2EB-34E1-3710-42E7-6B911136C4FA}"/>
              </a:ext>
            </a:extLst>
          </p:cNvPr>
          <p:cNvSpPr txBox="1"/>
          <p:nvPr/>
        </p:nvSpPr>
        <p:spPr>
          <a:xfrm>
            <a:off x="1032839" y="438912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CF124-D388-54D0-C4F0-E247877EF569}"/>
              </a:ext>
            </a:extLst>
          </p:cNvPr>
          <p:cNvSpPr txBox="1"/>
          <p:nvPr/>
        </p:nvSpPr>
        <p:spPr>
          <a:xfrm>
            <a:off x="-105156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OMBUDS access expanded to allow students access to OMBUDS person outside of their core department and to serve Postdocs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1219B-8D7C-C4BB-D495-7F9382856C73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Harassment-Free program for the Association of American Geographers  implemented</a:t>
            </a:r>
          </a:p>
        </p:txBody>
      </p:sp>
    </p:spTree>
    <p:extLst>
      <p:ext uri="{BB962C8B-B14F-4D97-AF65-F5344CB8AC3E}">
        <p14:creationId xmlns:p14="http://schemas.microsoft.com/office/powerpoint/2010/main" val="42038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7D7715-0B2D-D0EC-806F-DF4DCD75F389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1E34B-1CB5-2CCD-44DE-4C2E1D14C02D}"/>
              </a:ext>
            </a:extLst>
          </p:cNvPr>
          <p:cNvSpPr txBox="1"/>
          <p:nvPr/>
        </p:nvSpPr>
        <p:spPr>
          <a:xfrm>
            <a:off x="978408" y="2003376"/>
            <a:ext cx="10236453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The Environmental Assessment Working Group is Formed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Tri-Chairs: Rosie Long, Raymond Najjar, and Victoria Sanchez </a:t>
            </a:r>
            <a:endParaRPr lang="en-US" sz="2400" dirty="0">
              <a:solidFill>
                <a:schemeClr val="bg1"/>
              </a:solidFill>
              <a:latin typeface="Aptos Narrow"/>
            </a:endParaRPr>
          </a:p>
          <a:p>
            <a:pPr algn="ctr"/>
            <a:endParaRPr lang="en-US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Members: </a:t>
            </a:r>
            <a:r>
              <a:rPr lang="en-US" sz="2400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Joel Morrison, Kelly Rhoades, John Mauro, Rachel Conaway, Chris Forest, Jo Ann </a:t>
            </a:r>
            <a:r>
              <a:rPr lang="en-US" sz="2400" dirty="0" err="1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Lehtihet</a:t>
            </a:r>
            <a:r>
              <a:rPr lang="en-US" sz="2400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, Jane Sutterlin, Patricia Craig, Michael Gordon, Brandi Kamermans, Carolynne Hultquist, Jamesa Stokes, Elizabeth Hajek, Vivian Rennie, Liam Cummings, Christopher Fowler.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ptos Narrow"/>
            </a:endParaRP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1835A561-B5E0-75E4-8085-C276EF984C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46D0E1-7696-A448-FD38-EE0E9BCA7EBD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32A9D-5B4F-EB2E-E504-5012DA1D60F5}"/>
              </a:ext>
            </a:extLst>
          </p:cNvPr>
          <p:cNvSpPr txBox="1"/>
          <p:nvPr/>
        </p:nvSpPr>
        <p:spPr>
          <a:xfrm>
            <a:off x="-10515600" y="2003376"/>
            <a:ext cx="1023645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ptos Narrow" panose="020B0004020202020204" pitchFamily="34" charset="0"/>
                <a:ea typeface="Calibri"/>
                <a:cs typeface="Calibri"/>
              </a:rPr>
              <a:t>Survey Results are Received in August 2019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  <a:ea typeface="Calibri"/>
                <a:cs typeface="Calibri"/>
              </a:rPr>
              <a:t>ALLWE Implementation Steering Committee is formed to develop recommendations and an action plan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  <a:ea typeface="Calibri"/>
                <a:cs typeface="Calibri"/>
              </a:rPr>
              <a:t>ALLWE Implementation Plan was approved by EMS Executive Council and launched, in late spring 2020 – at the height of the pandemic!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D822A8-C3EE-DD1E-3647-73CE3E1A8D75}"/>
              </a:ext>
            </a:extLst>
          </p:cNvPr>
          <p:cNvSpPr txBox="1"/>
          <p:nvPr/>
        </p:nvSpPr>
        <p:spPr>
          <a:xfrm>
            <a:off x="12344400" y="200337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2018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The College of Earth and Mineral Sciences Conducted an Assessment of the Living, Learning, and Working Environment (ALLWE) Survey</a:t>
            </a:r>
            <a:r>
              <a:rPr lang="en-US" sz="4800" b="1" dirty="0">
                <a:solidFill>
                  <a:schemeClr val="bg1"/>
                </a:solidFill>
                <a:latin typeface="Aptos Narro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256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60C59-FEA8-2AE6-454B-11E9F54EA734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626F5-F0F0-3430-1957-0058357A7614}"/>
              </a:ext>
            </a:extLst>
          </p:cNvPr>
          <p:cNvSpPr txBox="1"/>
          <p:nvPr/>
        </p:nvSpPr>
        <p:spPr>
          <a:xfrm>
            <a:off x="978408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OMBUDS access expanded to allow students access to OMBUDS person outside of their core department and to serve Postdocs </a:t>
            </a:r>
          </a:p>
        </p:txBody>
      </p:sp>
      <p:pic>
        <p:nvPicPr>
          <p:cNvPr id="8" name="Picture 7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BDB3063C-88EC-1173-9C81-67A4D9D2B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C65DFD-E6E1-B8C0-979B-73E9FDC7E18D}"/>
              </a:ext>
            </a:extLst>
          </p:cNvPr>
          <p:cNvSpPr txBox="1"/>
          <p:nvPr/>
        </p:nvSpPr>
        <p:spPr>
          <a:xfrm>
            <a:off x="1032839" y="438912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CA5DE-A827-8251-38CA-AEB3F62F97D4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</a:t>
            </a:r>
            <a:endParaRPr lang="en-US" sz="48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Group-watch and discussion sessions around the multi-part BUILD program introduced to the College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7896E-A6DD-675A-A1A7-520A60A5D720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Meteorology and Atmospheric Science Graduate Student Organization creates affinity group to support women in meteorology</a:t>
            </a:r>
            <a:endParaRPr lang="en-US" sz="54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0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8D0ACA-8C81-18AD-7FE4-051ED590CADC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626F5-F0F0-3430-1957-0058357A7614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</a:t>
            </a:r>
            <a:endParaRPr lang="en-US" sz="48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Group-watch and discussion sessions around the multi-part BUILD program introduced to the College</a:t>
            </a:r>
          </a:p>
        </p:txBody>
      </p:sp>
      <p:pic>
        <p:nvPicPr>
          <p:cNvPr id="10" name="Picture 9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66B8CF88-3E86-DA0A-08A1-1C9586834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56FB6-7A11-19D7-1E6C-2765AABEEEF3}"/>
              </a:ext>
            </a:extLst>
          </p:cNvPr>
          <p:cNvSpPr txBox="1"/>
          <p:nvPr/>
        </p:nvSpPr>
        <p:spPr>
          <a:xfrm>
            <a:off x="1032839" y="438912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EE543-60F8-D2A7-1290-5F4EFA820060}"/>
              </a:ext>
            </a:extLst>
          </p:cNvPr>
          <p:cNvSpPr txBox="1"/>
          <p:nvPr/>
        </p:nvSpPr>
        <p:spPr>
          <a:xfrm>
            <a:off x="123444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OMBUDS access expanded to allow students access to OMBUDS person outside of their core department and to serve Postdocs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2BAD1-0201-38D3-4CFA-5FEF3E2ED462}"/>
              </a:ext>
            </a:extLst>
          </p:cNvPr>
          <p:cNvSpPr txBox="1"/>
          <p:nvPr/>
        </p:nvSpPr>
        <p:spPr>
          <a:xfrm>
            <a:off x="12344400" y="438912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Diversity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F029C-F6A9-7C17-8BC6-A5E99C9EAFA9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2019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Operationalized participation in “Changing the Future”  leadership mentoring program for Women in 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5A0E4-6ED2-5432-41B9-D5506FF8EC6B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2019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Operationalized participation in “Changing the Future”  leadership mentoring program for Women in STEM</a:t>
            </a:r>
          </a:p>
        </p:txBody>
      </p:sp>
    </p:spTree>
    <p:extLst>
      <p:ext uri="{BB962C8B-B14F-4D97-AF65-F5344CB8AC3E}">
        <p14:creationId xmlns:p14="http://schemas.microsoft.com/office/powerpoint/2010/main" val="375406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45B34-C1BD-BD31-5F74-3DA1D7C479E6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73B6D-A31C-3409-0809-1362C4A8BAC5}"/>
              </a:ext>
            </a:extLst>
          </p:cNvPr>
          <p:cNvSpPr txBox="1"/>
          <p:nvPr/>
        </p:nvSpPr>
        <p:spPr>
          <a:xfrm>
            <a:off x="1284779" y="438912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Diversity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78745-9F33-3302-1322-6641AA6A4ABF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2019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Operationalized participation in “Changing the Future”  leadership mentoring program for Women in STEM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122E234A-8A17-96A5-3332-9661D426A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1E89A-71E9-1E15-8A77-508790892B0B}"/>
              </a:ext>
            </a:extLst>
          </p:cNvPr>
          <p:cNvSpPr txBox="1"/>
          <p:nvPr/>
        </p:nvSpPr>
        <p:spPr>
          <a:xfrm>
            <a:off x="-10515600" y="432876"/>
            <a:ext cx="1012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ptos ExtraBold" panose="020B0004020202020204" pitchFamily="34" charset="0"/>
                <a:ea typeface="+mn-lt"/>
                <a:cs typeface="+mn-lt"/>
              </a:rPr>
              <a:t>Accomplice-ship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2B45F-590B-A62A-28B0-07DB0CBC6017}"/>
              </a:ext>
            </a:extLst>
          </p:cNvPr>
          <p:cNvSpPr txBox="1"/>
          <p:nvPr/>
        </p:nvSpPr>
        <p:spPr>
          <a:xfrm>
            <a:off x="-105156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</a:rPr>
              <a:t>2021 - 2024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</a:rPr>
              <a:t>EMS participated in creation of the Penn State President’s Postdoctoral Fellowship Program. Successfully brought in a Postdoc Fellow in first cycle. Successfully hired into tenure track, University’s first success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CCE098-97B2-335C-D7C7-9BD7C3BF95D6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</a:t>
            </a:r>
            <a:endParaRPr lang="en-US" sz="48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Group-watch and discussion sessions around the multi-part BUILD program introduced to the College</a:t>
            </a:r>
          </a:p>
        </p:txBody>
      </p:sp>
    </p:spTree>
    <p:extLst>
      <p:ext uri="{BB962C8B-B14F-4D97-AF65-F5344CB8AC3E}">
        <p14:creationId xmlns:p14="http://schemas.microsoft.com/office/powerpoint/2010/main" val="2356822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CD4CB9-C61F-A481-8277-1C081826DF81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78745-9F33-3302-1322-6641AA6A4ABF}"/>
              </a:ext>
            </a:extLst>
          </p:cNvPr>
          <p:cNvSpPr txBox="1"/>
          <p:nvPr/>
        </p:nvSpPr>
        <p:spPr>
          <a:xfrm>
            <a:off x="978408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</a:rPr>
              <a:t>2021 - 2024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</a:rPr>
              <a:t>EMS participated in creation of the Penn State President’s Postdoctoral Fellowship Program. Successfully brought in a Postdoc Fellow in first cycle. Successfully hired into tenure track, University’s first success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122E234A-8A17-96A5-3332-9661D426A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DBC9A0-4380-D332-2FA5-7E3C65FA94C0}"/>
              </a:ext>
            </a:extLst>
          </p:cNvPr>
          <p:cNvSpPr txBox="1"/>
          <p:nvPr/>
        </p:nvSpPr>
        <p:spPr>
          <a:xfrm>
            <a:off x="1284779" y="438912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Diversity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AC0FF-0079-160F-94F7-3B1FF5324821}"/>
              </a:ext>
            </a:extLst>
          </p:cNvPr>
          <p:cNvSpPr txBox="1"/>
          <p:nvPr/>
        </p:nvSpPr>
        <p:spPr>
          <a:xfrm>
            <a:off x="-105156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Faculty Diversity ad hoc group formed and completed. Recommended guidelines have been incorporated into faculty and administrator searches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DD547-F033-41EA-90DE-F0CC3CD3E15F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2019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Operationalized participation in “Changing the Future”  leadership mentoring program for Women in STEM</a:t>
            </a:r>
          </a:p>
        </p:txBody>
      </p:sp>
    </p:spTree>
    <p:extLst>
      <p:ext uri="{BB962C8B-B14F-4D97-AF65-F5344CB8AC3E}">
        <p14:creationId xmlns:p14="http://schemas.microsoft.com/office/powerpoint/2010/main" val="3448284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472646-2D61-283B-A653-8D6D2E8A23E6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08EBB-D20E-1D7B-E8EC-822060D892FA}"/>
              </a:ext>
            </a:extLst>
          </p:cNvPr>
          <p:cNvSpPr txBox="1"/>
          <p:nvPr/>
        </p:nvSpPr>
        <p:spPr>
          <a:xfrm>
            <a:off x="978408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Faculty Diversity ad hoc group formed and completed. Recommended guidelines have been incorporated into faculty and administrator searches</a:t>
            </a:r>
          </a:p>
        </p:txBody>
      </p:sp>
      <p:pic>
        <p:nvPicPr>
          <p:cNvPr id="6" name="Picture 5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61B4F732-9D79-2E10-8E99-8857FED62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81D740-BF73-B7B8-7DB5-6B8D6C102CD6}"/>
              </a:ext>
            </a:extLst>
          </p:cNvPr>
          <p:cNvSpPr txBox="1"/>
          <p:nvPr/>
        </p:nvSpPr>
        <p:spPr>
          <a:xfrm>
            <a:off x="1284779" y="438912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Diversity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308DD-D807-1235-9E9F-93B60B1A6024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Environmental Scholars Program designed to diversify graduate student pool in 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D34971-D501-9A33-C29C-22B28CE618E6}"/>
              </a:ext>
            </a:extLst>
          </p:cNvPr>
          <p:cNvSpPr txBox="1"/>
          <p:nvPr/>
        </p:nvSpPr>
        <p:spPr>
          <a:xfrm>
            <a:off x="123444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/>
              </a:rPr>
              <a:t>2021 - 2024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ptos Narrow"/>
              </a:rPr>
              <a:t>EMS participated in creation of the Penn State President’s Postdoctoral Fellowship Program. Successfully brought in a Postdoc Fellow in first cycle. Successfully hired into tenure track, University’s first success</a:t>
            </a:r>
          </a:p>
        </p:txBody>
      </p:sp>
    </p:spTree>
    <p:extLst>
      <p:ext uri="{BB962C8B-B14F-4D97-AF65-F5344CB8AC3E}">
        <p14:creationId xmlns:p14="http://schemas.microsoft.com/office/powerpoint/2010/main" val="18178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25491B-B8DB-D04C-53A7-FB90613B569C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5452D-BD4C-179E-7D91-2F568A3CC9D2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Environmental Scholars Program designed to diversify graduate student pool in EMS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9B37A5B5-BE64-AE6C-6596-387BDC61F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2F52E-B3E8-1107-9755-81253C8F3A4C}"/>
              </a:ext>
            </a:extLst>
          </p:cNvPr>
          <p:cNvSpPr txBox="1"/>
          <p:nvPr/>
        </p:nvSpPr>
        <p:spPr>
          <a:xfrm>
            <a:off x="1284779" y="438912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Diversity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995E1-99FD-7338-C2E6-3A882C61F833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ea typeface="Roboto"/>
                <a:cs typeface="Roboto"/>
              </a:rPr>
              <a:t>MATSE DEI fund established in honor of 115th MATSE anniversary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BC99F5-71CA-F67A-4114-14423E599F4A}"/>
              </a:ext>
            </a:extLst>
          </p:cNvPr>
          <p:cNvSpPr txBox="1"/>
          <p:nvPr/>
        </p:nvSpPr>
        <p:spPr>
          <a:xfrm>
            <a:off x="123444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Faculty Diversity ad hoc group formed and completed. Recommended guidelines have been incorporated into faculty and administrator searches</a:t>
            </a:r>
          </a:p>
        </p:txBody>
      </p:sp>
    </p:spTree>
    <p:extLst>
      <p:ext uri="{BB962C8B-B14F-4D97-AF65-F5344CB8AC3E}">
        <p14:creationId xmlns:p14="http://schemas.microsoft.com/office/powerpoint/2010/main" val="2333033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0C4D28-42D1-AB54-4D11-A5B668877898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95BD0-2DDB-0606-8E9F-7B3A817AE8D8}"/>
              </a:ext>
            </a:extLst>
          </p:cNvPr>
          <p:cNvSpPr txBox="1"/>
          <p:nvPr/>
        </p:nvSpPr>
        <p:spPr>
          <a:xfrm>
            <a:off x="978701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ea typeface="Roboto"/>
                <a:cs typeface="Roboto"/>
              </a:rPr>
              <a:t>MATSE DEI fund established in honor of 115th MATSE anniversary </a:t>
            </a:r>
          </a:p>
        </p:txBody>
      </p:sp>
      <p:pic>
        <p:nvPicPr>
          <p:cNvPr id="2" name="Picture 1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67477C33-551F-5B4A-7A0E-D342DC6C37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A4C3D1-B4CC-CA85-F21D-9A62F0B92D02}"/>
              </a:ext>
            </a:extLst>
          </p:cNvPr>
          <p:cNvSpPr txBox="1"/>
          <p:nvPr/>
        </p:nvSpPr>
        <p:spPr>
          <a:xfrm>
            <a:off x="1284779" y="438912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Diversity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7D0F9-FA4F-F54B-5F1B-44DE190EB2FF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Environmental Scholars Program designed to diversify graduate student pool in 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A999A-F15B-3B0B-11B4-170A0B083438}"/>
              </a:ext>
            </a:extLst>
          </p:cNvPr>
          <p:cNvSpPr txBox="1"/>
          <p:nvPr/>
        </p:nvSpPr>
        <p:spPr>
          <a:xfrm>
            <a:off x="12344400" y="438912"/>
            <a:ext cx="999449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Mental Health Support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C2771-B96A-D743-4B8F-C86BAF2E0554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2019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EME organized social gatherings for students sponsored by Aramco</a:t>
            </a:r>
          </a:p>
        </p:txBody>
      </p:sp>
    </p:spTree>
    <p:extLst>
      <p:ext uri="{BB962C8B-B14F-4D97-AF65-F5344CB8AC3E}">
        <p14:creationId xmlns:p14="http://schemas.microsoft.com/office/powerpoint/2010/main" val="1306492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48092-51EF-4B6D-1F17-06F2B0432B14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CFEA4-21AF-EFA9-C288-0CF811BD6726}"/>
              </a:ext>
            </a:extLst>
          </p:cNvPr>
          <p:cNvSpPr txBox="1"/>
          <p:nvPr/>
        </p:nvSpPr>
        <p:spPr>
          <a:xfrm>
            <a:off x="977773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2019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EME organized social gatherings for students sponsored by Aramco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FE43D-A2C9-A014-6CA1-8BE7DAFC635B}"/>
              </a:ext>
            </a:extLst>
          </p:cNvPr>
          <p:cNvSpPr txBox="1"/>
          <p:nvPr/>
        </p:nvSpPr>
        <p:spPr>
          <a:xfrm>
            <a:off x="1098755" y="438912"/>
            <a:ext cx="999449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Mental Health Support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pic>
        <p:nvPicPr>
          <p:cNvPr id="8" name="Picture 7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F6C8B97F-856D-8550-CEE8-0FF1FACEF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F61D9-78DC-21FF-D48E-F353F60A3C89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Quiet room in RFSC has health and wellness information for students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004F8-4EA4-2749-073A-17882322E41B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  <a:ea typeface="Roboto"/>
                <a:cs typeface="Roboto"/>
              </a:rPr>
              <a:t>MATSE DEI fund established in honor of 115th MATSE anniversary </a:t>
            </a:r>
          </a:p>
        </p:txBody>
      </p:sp>
    </p:spTree>
    <p:extLst>
      <p:ext uri="{BB962C8B-B14F-4D97-AF65-F5344CB8AC3E}">
        <p14:creationId xmlns:p14="http://schemas.microsoft.com/office/powerpoint/2010/main" val="207286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B166F2-3772-0D7C-486B-1A1448AABBBC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EAB86-4685-1114-77A8-A36CB92B8248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Quiet room in RFSC has health and wellness information for students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89315917-E327-85F3-9C3B-C6F9C7809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6CC42-0F74-384A-E8B8-FA415DBE01E7}"/>
              </a:ext>
            </a:extLst>
          </p:cNvPr>
          <p:cNvSpPr txBox="1"/>
          <p:nvPr/>
        </p:nvSpPr>
        <p:spPr>
          <a:xfrm>
            <a:off x="1098755" y="438912"/>
            <a:ext cx="999449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Mental Health Support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CCAA5-088A-5FDA-46F9-8293F0B3CE20}"/>
              </a:ext>
            </a:extLst>
          </p:cNvPr>
          <p:cNvSpPr txBox="1"/>
          <p:nvPr/>
        </p:nvSpPr>
        <p:spPr>
          <a:xfrm>
            <a:off x="-105156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Graduate Student Peer Mentoring/Engagement Program launched to increase support and networking to support work-life balance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E0350-B80F-8AF6-938C-876C1A175668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2019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EME organized social gatherings for students sponsored by Aramco</a:t>
            </a:r>
          </a:p>
        </p:txBody>
      </p:sp>
    </p:spTree>
    <p:extLst>
      <p:ext uri="{BB962C8B-B14F-4D97-AF65-F5344CB8AC3E}">
        <p14:creationId xmlns:p14="http://schemas.microsoft.com/office/powerpoint/2010/main" val="135674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ADDAA-234A-1034-D659-5653869F577B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7502E-624A-0044-BB2A-48FEC0C21BC1}"/>
              </a:ext>
            </a:extLst>
          </p:cNvPr>
          <p:cNvSpPr txBox="1"/>
          <p:nvPr/>
        </p:nvSpPr>
        <p:spPr>
          <a:xfrm>
            <a:off x="978408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Graduate Student Peer Mentoring/Engagement Program launched to increase support and networking to support work-life balance</a:t>
            </a:r>
          </a:p>
        </p:txBody>
      </p:sp>
      <p:pic>
        <p:nvPicPr>
          <p:cNvPr id="10" name="Picture 9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C27FFA67-404D-06F7-58CA-4127A954D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C62AAE-44BD-3707-DA9E-CE28A878DE6A}"/>
              </a:ext>
            </a:extLst>
          </p:cNvPr>
          <p:cNvSpPr txBox="1"/>
          <p:nvPr/>
        </p:nvSpPr>
        <p:spPr>
          <a:xfrm>
            <a:off x="1098755" y="438912"/>
            <a:ext cx="999449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Mental Health Support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424C4-FCC4-6BEA-4B6E-F3E7A22F092B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Quiet room in RFSC has health and wellness information for students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45ED9-684F-A672-35D0-21DE5D25B295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Geosciences established Community Event Listserv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0B078-9B66-40A7-5961-0F0040118BA7}"/>
              </a:ext>
            </a:extLst>
          </p:cNvPr>
          <p:cNvSpPr txBox="1"/>
          <p:nvPr/>
        </p:nvSpPr>
        <p:spPr>
          <a:xfrm>
            <a:off x="1234440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Intra-College Bonding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10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63D011-3C63-A8AE-FC1F-DC0A2CE6F58E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1E34B-1CB5-2CCD-44DE-4C2E1D14C02D}"/>
              </a:ext>
            </a:extLst>
          </p:cNvPr>
          <p:cNvSpPr txBox="1"/>
          <p:nvPr/>
        </p:nvSpPr>
        <p:spPr>
          <a:xfrm>
            <a:off x="978408" y="2003376"/>
            <a:ext cx="1023645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ptos Narrow" panose="020B0004020202020204" pitchFamily="34" charset="0"/>
                <a:ea typeface="Calibri"/>
                <a:cs typeface="Calibri"/>
              </a:rPr>
              <a:t>Survey Results are Received in August 2019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  <a:ea typeface="Calibri"/>
                <a:cs typeface="Calibri"/>
              </a:rPr>
              <a:t>ALLWE Implementation Steering Committee is formed to develop recommendations and an action plan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  <a:ea typeface="Calibri"/>
                <a:cs typeface="Calibri"/>
              </a:rPr>
              <a:t>ALLWE Implementation Plan was approved by EMS Executive Council and launched, in late spring 2020 – at the height of the pandemic!</a:t>
            </a: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1835A561-B5E0-75E4-8085-C276EF984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9DFBC9-694F-CCCB-007D-3CF4E3987D74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AD32E-2CCE-4F9D-7507-9A5D018B07D9}"/>
              </a:ext>
            </a:extLst>
          </p:cNvPr>
          <p:cNvSpPr txBox="1"/>
          <p:nvPr/>
        </p:nvSpPr>
        <p:spPr>
          <a:xfrm>
            <a:off x="-10515600" y="2003376"/>
            <a:ext cx="10236453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2019: ALLWE Implementation Steering Committee is Formed</a:t>
            </a:r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Tri-Chairs: Rosie Long (2018 – 2022), Nicola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Kiver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(2022 – 2024), Raymond Najjar, and Victoria Sanchez 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ptos Narrow" panose="020B0004020202020204" pitchFamily="34" charset="0"/>
              </a:rPr>
              <a:t>Members: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Matt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Bauerlin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Danielle Dedeaux, Bernardo Elizondo, Joshua M. Garber, Bernd Haupt, Khaleah Jackson, Kelly Lombardo, Jane McCandless, Alexander Massa, Joel Morrison, Cierra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Naglowsky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Lynn Persing, Nicholas Prince, Aaron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Procious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Stevie Rocco, Emily Shiels, Virginia Silvas, Nathan Smith, Sanjay Srinivasan, Jasmine Walker, Maria Wherley, Rahil Mohd Zaid  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ptos Narrow" panose="020B0004020202020204" pitchFamily="34" charset="0"/>
              </a:rPr>
              <a:t>Previous Members: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Athbi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Alfarhan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Emily Aubertine, Carl Fredrick G. Aquino, Damian Archer, Frey (Jeffrey) Brownson, Tim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Charatan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Hannah Chop, Jane Cook, Roger Downs, Tim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Charatan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Elise Gowen, Rachel Gutierrez, Ahmed Hamed, Josh Inwood, Sofia Johnson, Meranda Kaiser, Brian King, Andrew Kleit, Elizabeth Kupp, JoAnn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Lehtihet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Chris Long, Kayla McCauley, Kelly Matuszewski, Heather Moore, Shruti Natal, Hannah Perrelli, Prakash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Purswani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Kelly Rhoades, Hillary Smith, Georgia Soares, Samantha Staskiewicz, Jane Sutterlin, Alisha Wellington, Sarah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Wugofski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Cas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Zemba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11A2FD-E7AB-2194-0679-038877A4C762}"/>
              </a:ext>
            </a:extLst>
          </p:cNvPr>
          <p:cNvSpPr txBox="1"/>
          <p:nvPr/>
        </p:nvSpPr>
        <p:spPr>
          <a:xfrm>
            <a:off x="12344400" y="2003376"/>
            <a:ext cx="10236453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The Environmental Assessment Working Group is Formed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Tri-Chairs: Rosie Long, Raymond Najjar, and Victoria Sanchez </a:t>
            </a:r>
            <a:endParaRPr lang="en-US" sz="2400" dirty="0">
              <a:solidFill>
                <a:schemeClr val="bg1"/>
              </a:solidFill>
              <a:latin typeface="Aptos Narrow"/>
            </a:endParaRPr>
          </a:p>
          <a:p>
            <a:pPr algn="ctr"/>
            <a:endParaRPr lang="en-US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Members: </a:t>
            </a:r>
            <a:r>
              <a:rPr lang="en-US" sz="2400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Joel Morrison, Kelly Rhoades, John Mauro, Rachel Conaway, Chris Forest, Jo Ann </a:t>
            </a:r>
            <a:r>
              <a:rPr lang="en-US" sz="2400" dirty="0" err="1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Lehtihet</a:t>
            </a:r>
            <a:r>
              <a:rPr lang="en-US" sz="2400" dirty="0">
                <a:solidFill>
                  <a:schemeClr val="bg1"/>
                </a:solidFill>
                <a:latin typeface="Aptos Narrow"/>
                <a:ea typeface="Calibri"/>
                <a:cs typeface="Calibri"/>
              </a:rPr>
              <a:t>, Jane Sutterlin, Patricia Craig, Michael Gordon, Brandi Kamermans, Carolynne Hultquist, Jamesa Stokes, Elizabeth Hajek, Vivian Rennie, Liam Cummings, Christopher Fowler.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21624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B8F145-81B6-1692-443B-0EDAB71D36BB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69FE6-4828-48FC-FC2C-F165DA9E0237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Geosciences established Community Event Listserv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65A43-64C6-0FD2-BC49-1EDBDE246439}"/>
              </a:ext>
            </a:extLst>
          </p:cNvPr>
          <p:cNvSpPr txBox="1"/>
          <p:nvPr/>
        </p:nvSpPr>
        <p:spPr>
          <a:xfrm>
            <a:off x="-122953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Intra-College Bonding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pic>
        <p:nvPicPr>
          <p:cNvPr id="11" name="Picture 10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DC74C433-A461-FB2D-36E7-359272342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AB32D1-E6FB-114C-7A67-F7C81AAEA424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Women and Gender Diversity in EMS and Undergraduate Student Council sponsors bystander intervention program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6D151-AE08-E4B2-3072-21EC5B8EA0BB}"/>
              </a:ext>
            </a:extLst>
          </p:cNvPr>
          <p:cNvSpPr txBox="1"/>
          <p:nvPr/>
        </p:nvSpPr>
        <p:spPr>
          <a:xfrm>
            <a:off x="12344400" y="2002536"/>
            <a:ext cx="102364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Graduate Student Peer Mentoring/Engagement Program launched to increase support and networking to support work-life 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BE601-3DA8-DA0D-99D1-998E30DB764F}"/>
              </a:ext>
            </a:extLst>
          </p:cNvPr>
          <p:cNvSpPr txBox="1"/>
          <p:nvPr/>
        </p:nvSpPr>
        <p:spPr>
          <a:xfrm>
            <a:off x="-10515600" y="438912"/>
            <a:ext cx="999449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Mental Health Support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1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F9680C-6BB1-9727-144D-C3E08B48593E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69FE6-4828-48FC-FC2C-F165DA9E0237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Women and Gender Diversity in EMS and Undergraduate Student Council sponsors bystander intervention program</a:t>
            </a:r>
          </a:p>
        </p:txBody>
      </p:sp>
      <p:pic>
        <p:nvPicPr>
          <p:cNvPr id="9" name="Picture 8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484ECA56-9407-309A-5590-319FDF00C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6C095C-DF31-5B22-7CE8-BFDCD767C995}"/>
              </a:ext>
            </a:extLst>
          </p:cNvPr>
          <p:cNvSpPr txBox="1"/>
          <p:nvPr/>
        </p:nvSpPr>
        <p:spPr>
          <a:xfrm>
            <a:off x="-122953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Intra-College Bonding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BAEA4-C35E-2020-A875-B7C4075FECC6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holds scholar lunches so Environmental Scholars can share research with their peers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08E43-4BFB-9AC9-4847-4545D6915950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Geosciences established Community Event Listserv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46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2AE0A8-0746-A90D-4F3A-9D8017409F16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69FE6-4828-48FC-FC2C-F165DA9E0237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holds scholar lunches so Environmental Scholars can share research with their peers</a:t>
            </a:r>
          </a:p>
        </p:txBody>
      </p:sp>
      <p:pic>
        <p:nvPicPr>
          <p:cNvPr id="9" name="Picture 8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CA663677-F2D7-FE4A-C990-830C939CA1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4EA353-7031-4E5F-6A30-00CAF00191C1}"/>
              </a:ext>
            </a:extLst>
          </p:cNvPr>
          <p:cNvSpPr txBox="1"/>
          <p:nvPr/>
        </p:nvSpPr>
        <p:spPr>
          <a:xfrm>
            <a:off x="-122953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Intra-College Bonding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9E9F82-9B18-A6ED-8A22-C4176D816D9F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Graduate mentoring/engagement program established first-year graduate student welcome retreat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AE5CB-2082-85C8-48A7-1D6C8C84BB9C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Women and Gender Diversity in EMS and Undergraduate Student Council sponsors bystander intervention program</a:t>
            </a:r>
          </a:p>
        </p:txBody>
      </p:sp>
    </p:spTree>
    <p:extLst>
      <p:ext uri="{BB962C8B-B14F-4D97-AF65-F5344CB8AC3E}">
        <p14:creationId xmlns:p14="http://schemas.microsoft.com/office/powerpoint/2010/main" val="1766856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927C69-1705-7DDC-0B3A-6EC61E7FF14C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69FE6-4828-48FC-FC2C-F165DA9E0237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Graduate mentoring/engagement program established first-year graduate student welcome retreat</a:t>
            </a:r>
          </a:p>
        </p:txBody>
      </p:sp>
      <p:pic>
        <p:nvPicPr>
          <p:cNvPr id="9" name="Picture 8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7A911B95-8304-CE98-1806-88087762C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0D3670-403A-BBF7-8EC3-CB0F55404617}"/>
              </a:ext>
            </a:extLst>
          </p:cNvPr>
          <p:cNvSpPr txBox="1"/>
          <p:nvPr/>
        </p:nvSpPr>
        <p:spPr>
          <a:xfrm>
            <a:off x="-122953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Intra-College Bonding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8FEB14-CBE6-E0CA-2B61-C8119D0D2768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Society for Supporting Women in Meteorology hosts coffee get-together events to discuss challenges women face in meteorology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DEC62-A195-F204-790D-AA2CED687637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EESI holds scholar lunches so Environmental Scholars can share research with their peers</a:t>
            </a:r>
          </a:p>
        </p:txBody>
      </p:sp>
    </p:spTree>
    <p:extLst>
      <p:ext uri="{BB962C8B-B14F-4D97-AF65-F5344CB8AC3E}">
        <p14:creationId xmlns:p14="http://schemas.microsoft.com/office/powerpoint/2010/main" val="4004265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6C403-2E50-D45D-3996-137A2FC14724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8E4CA338-BF26-465C-FB26-ED77E40A9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9DFFF6-4CAF-14AD-D2B8-7F328B3C6751}"/>
              </a:ext>
            </a:extLst>
          </p:cNvPr>
          <p:cNvSpPr txBox="1"/>
          <p:nvPr/>
        </p:nvSpPr>
        <p:spPr>
          <a:xfrm>
            <a:off x="978408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Society for Supporting Women in Meteorology hosts coffee get-together events to discuss challenges women face in meteorology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240A0-D880-86F9-9133-A7AB7A6FA028}"/>
              </a:ext>
            </a:extLst>
          </p:cNvPr>
          <p:cNvSpPr txBox="1"/>
          <p:nvPr/>
        </p:nvSpPr>
        <p:spPr>
          <a:xfrm>
            <a:off x="-122953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Intra-College Bonding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457D3-34D7-92CA-5887-F8A8A3336252}"/>
              </a:ext>
            </a:extLst>
          </p:cNvPr>
          <p:cNvSpPr txBox="1"/>
          <p:nvPr/>
        </p:nvSpPr>
        <p:spPr>
          <a:xfrm>
            <a:off x="-10515600" y="2002536"/>
            <a:ext cx="1023645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ptos Narrow"/>
              </a:rPr>
              <a:t>EMS graduate listserv established to easily disseminate information to all EMS graduate students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ptos Narrow"/>
              </a:rPr>
              <a:t>EMS POEMS listserv established to easily disseminate information to all EMS postdocs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F848C7-0220-04CF-F733-363C8EE5F389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2023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Graduate mentoring/engagement program established first-year graduate student welcome retreat</a:t>
            </a:r>
          </a:p>
        </p:txBody>
      </p:sp>
    </p:spTree>
    <p:extLst>
      <p:ext uri="{BB962C8B-B14F-4D97-AF65-F5344CB8AC3E}">
        <p14:creationId xmlns:p14="http://schemas.microsoft.com/office/powerpoint/2010/main" val="1695257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0158C0-F59F-E3C2-2519-6B4C73769881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69FE6-4828-48FC-FC2C-F165DA9E0237}"/>
              </a:ext>
            </a:extLst>
          </p:cNvPr>
          <p:cNvSpPr txBox="1"/>
          <p:nvPr/>
        </p:nvSpPr>
        <p:spPr>
          <a:xfrm>
            <a:off x="978408" y="2002536"/>
            <a:ext cx="1023645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ptos Narrow"/>
              </a:rPr>
              <a:t>EMS graduate listserv established to easily disseminate information to all EMS graduate students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ptos Narrow"/>
              </a:rPr>
              <a:t>EMS POEMS listserv established to easily disseminate information to all EMS postdocs</a:t>
            </a:r>
          </a:p>
        </p:txBody>
      </p:sp>
      <p:pic>
        <p:nvPicPr>
          <p:cNvPr id="9" name="Picture 8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527C68A9-814B-7DA3-76E4-B67DDF030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2BE7CE-0704-2705-E83C-4FE94687C59C}"/>
              </a:ext>
            </a:extLst>
          </p:cNvPr>
          <p:cNvSpPr txBox="1"/>
          <p:nvPr/>
        </p:nvSpPr>
        <p:spPr>
          <a:xfrm>
            <a:off x="-122953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Intra-College Bonding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1A130-4573-2E21-844E-F0762A6489E2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Weekly EMS Digest established to easily disseminate important news to EMS Faculty, Staff, and Postdocs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E2943-D11B-2E66-CB8E-B822DE5B39BA}"/>
              </a:ext>
            </a:extLst>
          </p:cNvPr>
          <p:cNvSpPr txBox="1"/>
          <p:nvPr/>
        </p:nvSpPr>
        <p:spPr>
          <a:xfrm>
            <a:off x="123444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Society for Supporting Women in Meteorology hosts coffee get-together events to discuss challenges women face in meteorology</a:t>
            </a:r>
          </a:p>
        </p:txBody>
      </p:sp>
    </p:spTree>
    <p:extLst>
      <p:ext uri="{BB962C8B-B14F-4D97-AF65-F5344CB8AC3E}">
        <p14:creationId xmlns:p14="http://schemas.microsoft.com/office/powerpoint/2010/main" val="363681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AE57D7-A3A8-1CF6-D0EC-D34C8EEDF7FA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69FE6-4828-48FC-FC2C-F165DA9E0237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Weekly EMS Digest established to easily disseminate important news to EMS Faculty, Staff, and Postdocs</a:t>
            </a:r>
          </a:p>
        </p:txBody>
      </p:sp>
      <p:pic>
        <p:nvPicPr>
          <p:cNvPr id="9" name="Picture 8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527C68A9-814B-7DA3-76E4-B67DDF030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789D1C-FC27-38C9-728F-62B538E7FDB0}"/>
              </a:ext>
            </a:extLst>
          </p:cNvPr>
          <p:cNvSpPr txBox="1"/>
          <p:nvPr/>
        </p:nvSpPr>
        <p:spPr>
          <a:xfrm>
            <a:off x="-122953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Intra-College Bonding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760F0-14EE-66A8-DE97-703D3A00D2D3}"/>
              </a:ext>
            </a:extLst>
          </p:cNvPr>
          <p:cNvSpPr txBox="1"/>
          <p:nvPr/>
        </p:nvSpPr>
        <p:spPr>
          <a:xfrm>
            <a:off x="12344400" y="2002536"/>
            <a:ext cx="1023645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ptos Narrow"/>
              </a:rPr>
              <a:t>EMS graduate listserv established to easily disseminate information to all EMS graduate students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ptos Narrow"/>
              </a:rPr>
              <a:t>EMS POEMS listserv established to easily disseminate information to all EMS postdocs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55E47-C7A7-3660-B93B-DAC6A316426B}"/>
              </a:ext>
            </a:extLst>
          </p:cNvPr>
          <p:cNvSpPr txBox="1"/>
          <p:nvPr/>
        </p:nvSpPr>
        <p:spPr>
          <a:xfrm>
            <a:off x="1234440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Moving Forward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BBB7F-0EF8-DB3A-797F-1100F1FD14B4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ALLWE's ongoing activities becoming part of the EMS Diversity Council mission | Administrative Stewards continuing to provide oversight 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59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443701-CAF3-D2C1-F8FC-2BE732AC4ED6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ED190-6DFE-69B7-EE70-5869AB22157C}"/>
              </a:ext>
            </a:extLst>
          </p:cNvPr>
          <p:cNvSpPr txBox="1"/>
          <p:nvPr/>
        </p:nvSpPr>
        <p:spPr>
          <a:xfrm>
            <a:off x="-122953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Moving Forward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69FE6-4828-48FC-FC2C-F165DA9E0237}"/>
              </a:ext>
            </a:extLst>
          </p:cNvPr>
          <p:cNvSpPr txBox="1"/>
          <p:nvPr/>
        </p:nvSpPr>
        <p:spPr>
          <a:xfrm>
            <a:off x="1092073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ALLWE's ongoing activities becoming part of the EMS Diversity Council mission | Administrative Stewards continuing to provide oversight 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10" name="Picture 9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C7C80AB3-7FE1-DCE4-77F1-968AA3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6C1E57-AAEE-AD8F-A33D-A43756C3756D}"/>
              </a:ext>
            </a:extLst>
          </p:cNvPr>
          <p:cNvSpPr/>
          <p:nvPr/>
        </p:nvSpPr>
        <p:spPr>
          <a:xfrm>
            <a:off x="-102713497" y="-63807673"/>
            <a:ext cx="314782200" cy="178536600"/>
          </a:xfrm>
          <a:custGeom>
            <a:avLst/>
            <a:gdLst/>
            <a:ahLst/>
            <a:cxnLst/>
            <a:rect l="l" t="t" r="r" b="b"/>
            <a:pathLst>
              <a:path w="12594453" h="7137429">
                <a:moveTo>
                  <a:pt x="10908921" y="4940252"/>
                </a:moveTo>
                <a:cubicBezTo>
                  <a:pt x="10970182" y="4940252"/>
                  <a:pt x="11022337" y="4959914"/>
                  <a:pt x="11065386" y="4999237"/>
                </a:cubicBezTo>
                <a:cubicBezTo>
                  <a:pt x="11108434" y="5038560"/>
                  <a:pt x="11141135" y="5083057"/>
                  <a:pt x="11163487" y="5132729"/>
                </a:cubicBezTo>
                <a:lnTo>
                  <a:pt x="11163487" y="5441933"/>
                </a:lnTo>
                <a:cubicBezTo>
                  <a:pt x="11141135" y="5491604"/>
                  <a:pt x="11106365" y="5535274"/>
                  <a:pt x="11059177" y="5572941"/>
                </a:cubicBezTo>
                <a:cubicBezTo>
                  <a:pt x="11011989" y="5610609"/>
                  <a:pt x="10957765" y="5629443"/>
                  <a:pt x="10896503" y="5629443"/>
                </a:cubicBezTo>
                <a:cubicBezTo>
                  <a:pt x="10831930" y="5629443"/>
                  <a:pt x="10780396" y="5601088"/>
                  <a:pt x="10741901" y="5544380"/>
                </a:cubicBezTo>
                <a:cubicBezTo>
                  <a:pt x="10703406" y="5487672"/>
                  <a:pt x="10684158" y="5397643"/>
                  <a:pt x="10684158" y="5274292"/>
                </a:cubicBezTo>
                <a:cubicBezTo>
                  <a:pt x="10684158" y="5165015"/>
                  <a:pt x="10704234" y="5082022"/>
                  <a:pt x="10744385" y="5025314"/>
                </a:cubicBezTo>
                <a:cubicBezTo>
                  <a:pt x="10784536" y="4968606"/>
                  <a:pt x="10839381" y="4940252"/>
                  <a:pt x="10908921" y="4940252"/>
                </a:cubicBezTo>
                <a:close/>
                <a:moveTo>
                  <a:pt x="9472298" y="4917900"/>
                </a:moveTo>
                <a:cubicBezTo>
                  <a:pt x="9536043" y="4917900"/>
                  <a:pt x="9590060" y="4935285"/>
                  <a:pt x="9634351" y="4970055"/>
                </a:cubicBezTo>
                <a:cubicBezTo>
                  <a:pt x="9678641" y="5004825"/>
                  <a:pt x="9702028" y="5058636"/>
                  <a:pt x="9704511" y="5131487"/>
                </a:cubicBezTo>
                <a:lnTo>
                  <a:pt x="9232633" y="5131487"/>
                </a:lnTo>
                <a:cubicBezTo>
                  <a:pt x="9235945" y="5061947"/>
                  <a:pt x="9259953" y="5008964"/>
                  <a:pt x="9304657" y="4972538"/>
                </a:cubicBezTo>
                <a:cubicBezTo>
                  <a:pt x="9349361" y="4936113"/>
                  <a:pt x="9405241" y="4917900"/>
                  <a:pt x="9472298" y="4917900"/>
                </a:cubicBezTo>
                <a:close/>
                <a:moveTo>
                  <a:pt x="6767198" y="4917900"/>
                </a:moveTo>
                <a:cubicBezTo>
                  <a:pt x="6830943" y="4917900"/>
                  <a:pt x="6884961" y="4935285"/>
                  <a:pt x="6929251" y="4970055"/>
                </a:cubicBezTo>
                <a:cubicBezTo>
                  <a:pt x="6973541" y="5004825"/>
                  <a:pt x="6996928" y="5058636"/>
                  <a:pt x="6999412" y="5131487"/>
                </a:cubicBezTo>
                <a:lnTo>
                  <a:pt x="6527534" y="5131487"/>
                </a:lnTo>
                <a:cubicBezTo>
                  <a:pt x="6530845" y="5061947"/>
                  <a:pt x="6554853" y="5008964"/>
                  <a:pt x="6599557" y="4972538"/>
                </a:cubicBezTo>
                <a:cubicBezTo>
                  <a:pt x="6644261" y="4936113"/>
                  <a:pt x="6700142" y="4917900"/>
                  <a:pt x="6767198" y="4917900"/>
                </a:cubicBezTo>
                <a:close/>
                <a:moveTo>
                  <a:pt x="7476545" y="4678236"/>
                </a:moveTo>
                <a:lnTo>
                  <a:pt x="7907445" y="5891459"/>
                </a:lnTo>
                <a:lnTo>
                  <a:pt x="8342069" y="5891459"/>
                </a:lnTo>
                <a:lnTo>
                  <a:pt x="8774210" y="4678236"/>
                </a:lnTo>
                <a:lnTo>
                  <a:pt x="8391741" y="4678236"/>
                </a:lnTo>
                <a:lnTo>
                  <a:pt x="8124757" y="5543759"/>
                </a:lnTo>
                <a:lnTo>
                  <a:pt x="7868949" y="4678236"/>
                </a:lnTo>
                <a:close/>
                <a:moveTo>
                  <a:pt x="5490295" y="4678236"/>
                </a:moveTo>
                <a:lnTo>
                  <a:pt x="5490295" y="5891459"/>
                </a:lnTo>
                <a:lnTo>
                  <a:pt x="5869039" y="5891459"/>
                </a:lnTo>
                <a:lnTo>
                  <a:pt x="5869039" y="4678236"/>
                </a:lnTo>
                <a:close/>
                <a:moveTo>
                  <a:pt x="9472298" y="4660851"/>
                </a:moveTo>
                <a:cubicBezTo>
                  <a:pt x="9339841" y="4660851"/>
                  <a:pt x="9227459" y="4685272"/>
                  <a:pt x="9135153" y="4734116"/>
                </a:cubicBezTo>
                <a:cubicBezTo>
                  <a:pt x="9042847" y="4782959"/>
                  <a:pt x="8972479" y="4853534"/>
                  <a:pt x="8924050" y="4945840"/>
                </a:cubicBezTo>
                <a:cubicBezTo>
                  <a:pt x="8875620" y="5038146"/>
                  <a:pt x="8851405" y="5149286"/>
                  <a:pt x="8851405" y="5279259"/>
                </a:cubicBezTo>
                <a:cubicBezTo>
                  <a:pt x="8851405" y="5417511"/>
                  <a:pt x="8876241" y="5533825"/>
                  <a:pt x="8925912" y="5628201"/>
                </a:cubicBezTo>
                <a:cubicBezTo>
                  <a:pt x="8975584" y="5722576"/>
                  <a:pt x="9047814" y="5793772"/>
                  <a:pt x="9142604" y="5841788"/>
                </a:cubicBezTo>
                <a:cubicBezTo>
                  <a:pt x="9237393" y="5889803"/>
                  <a:pt x="9353086" y="5913811"/>
                  <a:pt x="9489683" y="5913811"/>
                </a:cubicBezTo>
                <a:cubicBezTo>
                  <a:pt x="9603099" y="5913811"/>
                  <a:pt x="9702442" y="5898703"/>
                  <a:pt x="9787711" y="5868486"/>
                </a:cubicBezTo>
                <a:cubicBezTo>
                  <a:pt x="9872980" y="5838269"/>
                  <a:pt x="9940657" y="5791495"/>
                  <a:pt x="9990743" y="5728164"/>
                </a:cubicBezTo>
                <a:cubicBezTo>
                  <a:pt x="10040828" y="5664833"/>
                  <a:pt x="10068768" y="5583910"/>
                  <a:pt x="10074563" y="5485396"/>
                </a:cubicBezTo>
                <a:lnTo>
                  <a:pt x="9702028" y="5485396"/>
                </a:lnTo>
                <a:cubicBezTo>
                  <a:pt x="9701200" y="5539206"/>
                  <a:pt x="9681331" y="5579150"/>
                  <a:pt x="9642422" y="5605228"/>
                </a:cubicBezTo>
                <a:cubicBezTo>
                  <a:pt x="9603513" y="5631305"/>
                  <a:pt x="9552600" y="5644344"/>
                  <a:pt x="9489683" y="5644344"/>
                </a:cubicBezTo>
                <a:cubicBezTo>
                  <a:pt x="9427593" y="5644344"/>
                  <a:pt x="9377922" y="5631098"/>
                  <a:pt x="9340669" y="5604607"/>
                </a:cubicBezTo>
                <a:cubicBezTo>
                  <a:pt x="9303415" y="5578115"/>
                  <a:pt x="9275889" y="5543345"/>
                  <a:pt x="9258090" y="5500297"/>
                </a:cubicBezTo>
                <a:cubicBezTo>
                  <a:pt x="9240291" y="5457248"/>
                  <a:pt x="9230564" y="5411302"/>
                  <a:pt x="9228908" y="5362459"/>
                </a:cubicBezTo>
                <a:lnTo>
                  <a:pt x="10073321" y="5362459"/>
                </a:lnTo>
                <a:cubicBezTo>
                  <a:pt x="10074977" y="5352525"/>
                  <a:pt x="10076426" y="5339072"/>
                  <a:pt x="10077668" y="5322101"/>
                </a:cubicBezTo>
                <a:cubicBezTo>
                  <a:pt x="10078910" y="5305130"/>
                  <a:pt x="10079530" y="5292091"/>
                  <a:pt x="10079530" y="5282985"/>
                </a:cubicBezTo>
                <a:cubicBezTo>
                  <a:pt x="10079530" y="5084299"/>
                  <a:pt x="10024892" y="4930939"/>
                  <a:pt x="9915615" y="4822903"/>
                </a:cubicBezTo>
                <a:cubicBezTo>
                  <a:pt x="9806338" y="4714868"/>
                  <a:pt x="9658565" y="4660851"/>
                  <a:pt x="9472298" y="4660851"/>
                </a:cubicBezTo>
                <a:close/>
                <a:moveTo>
                  <a:pt x="6767198" y="4660851"/>
                </a:moveTo>
                <a:cubicBezTo>
                  <a:pt x="6634741" y="4660851"/>
                  <a:pt x="6522359" y="4685272"/>
                  <a:pt x="6430053" y="4734116"/>
                </a:cubicBezTo>
                <a:cubicBezTo>
                  <a:pt x="6337747" y="4782959"/>
                  <a:pt x="6267380" y="4853534"/>
                  <a:pt x="6218950" y="4945840"/>
                </a:cubicBezTo>
                <a:cubicBezTo>
                  <a:pt x="6170520" y="5038146"/>
                  <a:pt x="6146306" y="5149286"/>
                  <a:pt x="6146306" y="5279259"/>
                </a:cubicBezTo>
                <a:cubicBezTo>
                  <a:pt x="6146306" y="5417511"/>
                  <a:pt x="6171141" y="5533825"/>
                  <a:pt x="6220813" y="5628201"/>
                </a:cubicBezTo>
                <a:cubicBezTo>
                  <a:pt x="6270485" y="5722576"/>
                  <a:pt x="6342715" y="5793772"/>
                  <a:pt x="6437504" y="5841788"/>
                </a:cubicBezTo>
                <a:cubicBezTo>
                  <a:pt x="6532294" y="5889803"/>
                  <a:pt x="6647987" y="5913811"/>
                  <a:pt x="6784583" y="5913811"/>
                </a:cubicBezTo>
                <a:cubicBezTo>
                  <a:pt x="6897999" y="5913811"/>
                  <a:pt x="6997342" y="5898703"/>
                  <a:pt x="7082611" y="5868486"/>
                </a:cubicBezTo>
                <a:cubicBezTo>
                  <a:pt x="7167880" y="5838269"/>
                  <a:pt x="7235558" y="5791495"/>
                  <a:pt x="7285643" y="5728164"/>
                </a:cubicBezTo>
                <a:cubicBezTo>
                  <a:pt x="7335728" y="5664833"/>
                  <a:pt x="7363669" y="5583910"/>
                  <a:pt x="7369464" y="5485396"/>
                </a:cubicBezTo>
                <a:lnTo>
                  <a:pt x="6996928" y="5485396"/>
                </a:lnTo>
                <a:cubicBezTo>
                  <a:pt x="6996100" y="5539206"/>
                  <a:pt x="6976232" y="5579150"/>
                  <a:pt x="6937322" y="5605228"/>
                </a:cubicBezTo>
                <a:cubicBezTo>
                  <a:pt x="6898413" y="5631305"/>
                  <a:pt x="6847500" y="5644344"/>
                  <a:pt x="6784583" y="5644344"/>
                </a:cubicBezTo>
                <a:cubicBezTo>
                  <a:pt x="6722494" y="5644344"/>
                  <a:pt x="6672822" y="5631098"/>
                  <a:pt x="6635569" y="5604607"/>
                </a:cubicBezTo>
                <a:cubicBezTo>
                  <a:pt x="6598315" y="5578115"/>
                  <a:pt x="6570789" y="5543345"/>
                  <a:pt x="6552990" y="5500297"/>
                </a:cubicBezTo>
                <a:cubicBezTo>
                  <a:pt x="6535191" y="5457248"/>
                  <a:pt x="6525464" y="5411302"/>
                  <a:pt x="6523808" y="5362459"/>
                </a:cubicBezTo>
                <a:lnTo>
                  <a:pt x="7368222" y="5362459"/>
                </a:lnTo>
                <a:cubicBezTo>
                  <a:pt x="7369877" y="5352525"/>
                  <a:pt x="7371326" y="5339072"/>
                  <a:pt x="7372568" y="5322101"/>
                </a:cubicBezTo>
                <a:cubicBezTo>
                  <a:pt x="7373810" y="5305130"/>
                  <a:pt x="7374431" y="5292091"/>
                  <a:pt x="7374431" y="5282985"/>
                </a:cubicBezTo>
                <a:cubicBezTo>
                  <a:pt x="7374431" y="5084299"/>
                  <a:pt x="7319792" y="4930939"/>
                  <a:pt x="7210515" y="4822903"/>
                </a:cubicBezTo>
                <a:cubicBezTo>
                  <a:pt x="7101238" y="4714868"/>
                  <a:pt x="6953466" y="4660851"/>
                  <a:pt x="6767198" y="4660851"/>
                </a:cubicBezTo>
                <a:close/>
                <a:moveTo>
                  <a:pt x="3132374" y="4660851"/>
                </a:moveTo>
                <a:cubicBezTo>
                  <a:pt x="3009851" y="4660851"/>
                  <a:pt x="2901609" y="4682996"/>
                  <a:pt x="2807647" y="4727286"/>
                </a:cubicBezTo>
                <a:cubicBezTo>
                  <a:pt x="2713685" y="4771576"/>
                  <a:pt x="2640213" y="4840081"/>
                  <a:pt x="2587230" y="4932801"/>
                </a:cubicBezTo>
                <a:cubicBezTo>
                  <a:pt x="2534247" y="5025521"/>
                  <a:pt x="2507756" y="5145147"/>
                  <a:pt x="2507756" y="5291677"/>
                </a:cubicBezTo>
                <a:cubicBezTo>
                  <a:pt x="2507756" y="5437380"/>
                  <a:pt x="2535903" y="5555349"/>
                  <a:pt x="2592197" y="5645586"/>
                </a:cubicBezTo>
                <a:cubicBezTo>
                  <a:pt x="2648491" y="5735822"/>
                  <a:pt x="2723827" y="5802051"/>
                  <a:pt x="2818202" y="5844271"/>
                </a:cubicBezTo>
                <a:cubicBezTo>
                  <a:pt x="2912578" y="5886492"/>
                  <a:pt x="3017302" y="5907602"/>
                  <a:pt x="3132374" y="5907602"/>
                </a:cubicBezTo>
                <a:cubicBezTo>
                  <a:pt x="3244135" y="5907602"/>
                  <a:pt x="3343270" y="5888148"/>
                  <a:pt x="3429781" y="5849238"/>
                </a:cubicBezTo>
                <a:cubicBezTo>
                  <a:pt x="3516292" y="5810329"/>
                  <a:pt x="3584383" y="5753207"/>
                  <a:pt x="3634055" y="5677872"/>
                </a:cubicBezTo>
                <a:cubicBezTo>
                  <a:pt x="3683726" y="5602537"/>
                  <a:pt x="3709804" y="5511059"/>
                  <a:pt x="3712287" y="5403438"/>
                </a:cubicBezTo>
                <a:lnTo>
                  <a:pt x="3347203" y="5403438"/>
                </a:lnTo>
                <a:cubicBezTo>
                  <a:pt x="3346374" y="5471322"/>
                  <a:pt x="3327127" y="5524098"/>
                  <a:pt x="3289459" y="5561765"/>
                </a:cubicBezTo>
                <a:cubicBezTo>
                  <a:pt x="3251792" y="5599433"/>
                  <a:pt x="3199430" y="5618267"/>
                  <a:pt x="3132374" y="5618267"/>
                </a:cubicBezTo>
                <a:cubicBezTo>
                  <a:pt x="3075252" y="5618267"/>
                  <a:pt x="3029098" y="5605435"/>
                  <a:pt x="2993915" y="5579771"/>
                </a:cubicBezTo>
                <a:cubicBezTo>
                  <a:pt x="2958731" y="5554108"/>
                  <a:pt x="2933067" y="5516854"/>
                  <a:pt x="2916924" y="5468011"/>
                </a:cubicBezTo>
                <a:cubicBezTo>
                  <a:pt x="2900781" y="5419167"/>
                  <a:pt x="2892710" y="5360389"/>
                  <a:pt x="2892710" y="5291677"/>
                </a:cubicBezTo>
                <a:cubicBezTo>
                  <a:pt x="2892710" y="5182400"/>
                  <a:pt x="2910922" y="5098166"/>
                  <a:pt x="2947348" y="5038974"/>
                </a:cubicBezTo>
                <a:cubicBezTo>
                  <a:pt x="2983773" y="4979782"/>
                  <a:pt x="3045449" y="4950186"/>
                  <a:pt x="3132374" y="4950186"/>
                </a:cubicBezTo>
                <a:cubicBezTo>
                  <a:pt x="3197774" y="4950186"/>
                  <a:pt x="3247860" y="4967157"/>
                  <a:pt x="3282630" y="5001100"/>
                </a:cubicBezTo>
                <a:cubicBezTo>
                  <a:pt x="3317400" y="5035042"/>
                  <a:pt x="3335198" y="5079332"/>
                  <a:pt x="3336026" y="5133970"/>
                </a:cubicBezTo>
                <a:lnTo>
                  <a:pt x="3701111" y="5133970"/>
                </a:lnTo>
                <a:cubicBezTo>
                  <a:pt x="3700283" y="5028833"/>
                  <a:pt x="3674620" y="4941287"/>
                  <a:pt x="3624121" y="4871333"/>
                </a:cubicBezTo>
                <a:cubicBezTo>
                  <a:pt x="3573621" y="4801379"/>
                  <a:pt x="3505530" y="4748810"/>
                  <a:pt x="3419847" y="4713626"/>
                </a:cubicBezTo>
                <a:cubicBezTo>
                  <a:pt x="3334164" y="4678442"/>
                  <a:pt x="3238339" y="4660851"/>
                  <a:pt x="3132374" y="4660851"/>
                </a:cubicBezTo>
                <a:close/>
                <a:moveTo>
                  <a:pt x="1592189" y="4614904"/>
                </a:moveTo>
                <a:lnTo>
                  <a:pt x="1782182" y="5233313"/>
                </a:lnTo>
                <a:lnTo>
                  <a:pt x="1402195" y="5233313"/>
                </a:lnTo>
                <a:close/>
                <a:moveTo>
                  <a:pt x="11163487" y="4220017"/>
                </a:moveTo>
                <a:lnTo>
                  <a:pt x="11163487" y="4839668"/>
                </a:lnTo>
                <a:cubicBezTo>
                  <a:pt x="11128717" y="4786685"/>
                  <a:pt x="11081943" y="4743222"/>
                  <a:pt x="11023165" y="4709280"/>
                </a:cubicBezTo>
                <a:cubicBezTo>
                  <a:pt x="10964387" y="4675338"/>
                  <a:pt x="10893192" y="4658367"/>
                  <a:pt x="10809578" y="4658367"/>
                </a:cubicBezTo>
                <a:cubicBezTo>
                  <a:pt x="10716031" y="4658367"/>
                  <a:pt x="10630554" y="4680305"/>
                  <a:pt x="10553150" y="4724182"/>
                </a:cubicBezTo>
                <a:cubicBezTo>
                  <a:pt x="10475745" y="4768058"/>
                  <a:pt x="10414070" y="4835321"/>
                  <a:pt x="10368124" y="4925972"/>
                </a:cubicBezTo>
                <a:cubicBezTo>
                  <a:pt x="10322178" y="5016622"/>
                  <a:pt x="10299205" y="5132729"/>
                  <a:pt x="10299205" y="5274292"/>
                </a:cubicBezTo>
                <a:cubicBezTo>
                  <a:pt x="10299205" y="5421651"/>
                  <a:pt x="10320522" y="5542311"/>
                  <a:pt x="10363157" y="5636272"/>
                </a:cubicBezTo>
                <a:cubicBezTo>
                  <a:pt x="10405791" y="5730234"/>
                  <a:pt x="10463327" y="5799567"/>
                  <a:pt x="10535765" y="5844271"/>
                </a:cubicBezTo>
                <a:cubicBezTo>
                  <a:pt x="10608202" y="5888976"/>
                  <a:pt x="10688711" y="5911328"/>
                  <a:pt x="10777292" y="5911328"/>
                </a:cubicBezTo>
                <a:cubicBezTo>
                  <a:pt x="10867528" y="5911328"/>
                  <a:pt x="10943691" y="5894357"/>
                  <a:pt x="11005780" y="5860415"/>
                </a:cubicBezTo>
                <a:cubicBezTo>
                  <a:pt x="11067870" y="5826472"/>
                  <a:pt x="11120438" y="5779699"/>
                  <a:pt x="11163487" y="5720093"/>
                </a:cubicBezTo>
                <a:lnTo>
                  <a:pt x="11178388" y="5891459"/>
                </a:lnTo>
                <a:lnTo>
                  <a:pt x="11540989" y="5891459"/>
                </a:lnTo>
                <a:lnTo>
                  <a:pt x="11540989" y="4220017"/>
                </a:lnTo>
                <a:close/>
                <a:moveTo>
                  <a:pt x="3985345" y="4220017"/>
                </a:moveTo>
                <a:lnTo>
                  <a:pt x="3985345" y="5891459"/>
                </a:lnTo>
                <a:lnTo>
                  <a:pt x="4364089" y="5891459"/>
                </a:lnTo>
                <a:lnTo>
                  <a:pt x="4364089" y="5101684"/>
                </a:lnTo>
                <a:cubicBezTo>
                  <a:pt x="4398032" y="5060291"/>
                  <a:pt x="4435491" y="5026349"/>
                  <a:pt x="4476471" y="4999858"/>
                </a:cubicBezTo>
                <a:cubicBezTo>
                  <a:pt x="4517449" y="4973366"/>
                  <a:pt x="4565258" y="4960121"/>
                  <a:pt x="4619896" y="4960121"/>
                </a:cubicBezTo>
                <a:cubicBezTo>
                  <a:pt x="4657978" y="4960121"/>
                  <a:pt x="4689023" y="4967778"/>
                  <a:pt x="4713031" y="4983094"/>
                </a:cubicBezTo>
                <a:cubicBezTo>
                  <a:pt x="4737038" y="4998409"/>
                  <a:pt x="4755044" y="5019933"/>
                  <a:pt x="4767048" y="5047666"/>
                </a:cubicBezTo>
                <a:cubicBezTo>
                  <a:pt x="4779052" y="5075400"/>
                  <a:pt x="4785054" y="5107893"/>
                  <a:pt x="4785054" y="5145147"/>
                </a:cubicBezTo>
                <a:lnTo>
                  <a:pt x="4785054" y="5891459"/>
                </a:lnTo>
                <a:lnTo>
                  <a:pt x="5162557" y="5891459"/>
                </a:lnTo>
                <a:lnTo>
                  <a:pt x="5162557" y="5099201"/>
                </a:lnTo>
                <a:cubicBezTo>
                  <a:pt x="5162557" y="4951842"/>
                  <a:pt x="5127166" y="4841944"/>
                  <a:pt x="5056384" y="4769507"/>
                </a:cubicBezTo>
                <a:cubicBezTo>
                  <a:pt x="4985602" y="4697069"/>
                  <a:pt x="4889364" y="4660851"/>
                  <a:pt x="4767669" y="4660851"/>
                </a:cubicBezTo>
                <a:cubicBezTo>
                  <a:pt x="4664187" y="4660851"/>
                  <a:pt x="4580159" y="4680305"/>
                  <a:pt x="4515586" y="4719214"/>
                </a:cubicBezTo>
                <a:cubicBezTo>
                  <a:pt x="4451014" y="4758124"/>
                  <a:pt x="4397618" y="4804070"/>
                  <a:pt x="4355396" y="4857053"/>
                </a:cubicBezTo>
                <a:lnTo>
                  <a:pt x="4355396" y="4220017"/>
                </a:lnTo>
                <a:close/>
                <a:moveTo>
                  <a:pt x="1382327" y="4220017"/>
                </a:moveTo>
                <a:lnTo>
                  <a:pt x="791237" y="5891459"/>
                </a:lnTo>
                <a:lnTo>
                  <a:pt x="1204752" y="5891459"/>
                </a:lnTo>
                <a:lnTo>
                  <a:pt x="1309062" y="5564870"/>
                </a:lnTo>
                <a:lnTo>
                  <a:pt x="1876557" y="5564870"/>
                </a:lnTo>
                <a:lnTo>
                  <a:pt x="1980867" y="5891459"/>
                </a:lnTo>
                <a:lnTo>
                  <a:pt x="2398107" y="5891459"/>
                </a:lnTo>
                <a:lnTo>
                  <a:pt x="1800808" y="4220017"/>
                </a:lnTo>
                <a:close/>
                <a:moveTo>
                  <a:pt x="5680288" y="4195181"/>
                </a:moveTo>
                <a:cubicBezTo>
                  <a:pt x="5611575" y="4195181"/>
                  <a:pt x="5559834" y="4211531"/>
                  <a:pt x="5525064" y="4244232"/>
                </a:cubicBezTo>
                <a:cubicBezTo>
                  <a:pt x="5490295" y="4276932"/>
                  <a:pt x="5472910" y="4318946"/>
                  <a:pt x="5472910" y="4370273"/>
                </a:cubicBezTo>
                <a:cubicBezTo>
                  <a:pt x="5472910" y="4420772"/>
                  <a:pt x="5490295" y="4462786"/>
                  <a:pt x="5525064" y="4496314"/>
                </a:cubicBezTo>
                <a:cubicBezTo>
                  <a:pt x="5559834" y="4529842"/>
                  <a:pt x="5611575" y="4546606"/>
                  <a:pt x="5680288" y="4546606"/>
                </a:cubicBezTo>
                <a:cubicBezTo>
                  <a:pt x="5749828" y="4546606"/>
                  <a:pt x="5801982" y="4529842"/>
                  <a:pt x="5836752" y="4496314"/>
                </a:cubicBezTo>
                <a:cubicBezTo>
                  <a:pt x="5871522" y="4462786"/>
                  <a:pt x="5888907" y="4420772"/>
                  <a:pt x="5888907" y="4370273"/>
                </a:cubicBezTo>
                <a:cubicBezTo>
                  <a:pt x="5888907" y="4318946"/>
                  <a:pt x="5871522" y="4276932"/>
                  <a:pt x="5836752" y="4244232"/>
                </a:cubicBezTo>
                <a:cubicBezTo>
                  <a:pt x="5801982" y="4211531"/>
                  <a:pt x="5749828" y="4195181"/>
                  <a:pt x="5680288" y="4195181"/>
                </a:cubicBezTo>
                <a:close/>
                <a:moveTo>
                  <a:pt x="11291572" y="1869900"/>
                </a:moveTo>
                <a:cubicBezTo>
                  <a:pt x="11355317" y="1869900"/>
                  <a:pt x="11409335" y="1887285"/>
                  <a:pt x="11453625" y="1922055"/>
                </a:cubicBezTo>
                <a:cubicBezTo>
                  <a:pt x="11497915" y="1956825"/>
                  <a:pt x="11521302" y="2010636"/>
                  <a:pt x="11523786" y="2083487"/>
                </a:cubicBezTo>
                <a:lnTo>
                  <a:pt x="11051908" y="2083487"/>
                </a:lnTo>
                <a:cubicBezTo>
                  <a:pt x="11055219" y="2013947"/>
                  <a:pt x="11079227" y="1960964"/>
                  <a:pt x="11123931" y="1924539"/>
                </a:cubicBezTo>
                <a:cubicBezTo>
                  <a:pt x="11168635" y="1888113"/>
                  <a:pt x="11224516" y="1869900"/>
                  <a:pt x="11291572" y="1869900"/>
                </a:cubicBezTo>
                <a:close/>
                <a:moveTo>
                  <a:pt x="9295820" y="1630236"/>
                </a:moveTo>
                <a:lnTo>
                  <a:pt x="9726719" y="2843459"/>
                </a:lnTo>
                <a:lnTo>
                  <a:pt x="10161343" y="2843459"/>
                </a:lnTo>
                <a:lnTo>
                  <a:pt x="10593485" y="1630236"/>
                </a:lnTo>
                <a:lnTo>
                  <a:pt x="10211015" y="1630236"/>
                </a:lnTo>
                <a:lnTo>
                  <a:pt x="9944032" y="2495760"/>
                </a:lnTo>
                <a:lnTo>
                  <a:pt x="9688224" y="1630236"/>
                </a:lnTo>
                <a:close/>
                <a:moveTo>
                  <a:pt x="11291572" y="1612851"/>
                </a:moveTo>
                <a:cubicBezTo>
                  <a:pt x="11159115" y="1612851"/>
                  <a:pt x="11046734" y="1637273"/>
                  <a:pt x="10954428" y="1686116"/>
                </a:cubicBezTo>
                <a:cubicBezTo>
                  <a:pt x="10862122" y="1734959"/>
                  <a:pt x="10791754" y="1805534"/>
                  <a:pt x="10743324" y="1897840"/>
                </a:cubicBezTo>
                <a:cubicBezTo>
                  <a:pt x="10694895" y="1990146"/>
                  <a:pt x="10670680" y="2101286"/>
                  <a:pt x="10670680" y="2231259"/>
                </a:cubicBezTo>
                <a:cubicBezTo>
                  <a:pt x="10670680" y="2369511"/>
                  <a:pt x="10695515" y="2485825"/>
                  <a:pt x="10745187" y="2580201"/>
                </a:cubicBezTo>
                <a:cubicBezTo>
                  <a:pt x="10794858" y="2674576"/>
                  <a:pt x="10867089" y="2745772"/>
                  <a:pt x="10961878" y="2793788"/>
                </a:cubicBezTo>
                <a:cubicBezTo>
                  <a:pt x="11056668" y="2841804"/>
                  <a:pt x="11172361" y="2865811"/>
                  <a:pt x="11308957" y="2865811"/>
                </a:cubicBezTo>
                <a:cubicBezTo>
                  <a:pt x="11422373" y="2865811"/>
                  <a:pt x="11521716" y="2850703"/>
                  <a:pt x="11606985" y="2820486"/>
                </a:cubicBezTo>
                <a:cubicBezTo>
                  <a:pt x="11692255" y="2790269"/>
                  <a:pt x="11759932" y="2743495"/>
                  <a:pt x="11810017" y="2680164"/>
                </a:cubicBezTo>
                <a:cubicBezTo>
                  <a:pt x="11860103" y="2616833"/>
                  <a:pt x="11888043" y="2535911"/>
                  <a:pt x="11893838" y="2437396"/>
                </a:cubicBezTo>
                <a:lnTo>
                  <a:pt x="11521302" y="2437396"/>
                </a:lnTo>
                <a:cubicBezTo>
                  <a:pt x="11520474" y="2491206"/>
                  <a:pt x="11500606" y="2531150"/>
                  <a:pt x="11461697" y="2557228"/>
                </a:cubicBezTo>
                <a:cubicBezTo>
                  <a:pt x="11422787" y="2583306"/>
                  <a:pt x="11371874" y="2596344"/>
                  <a:pt x="11308957" y="2596344"/>
                </a:cubicBezTo>
                <a:cubicBezTo>
                  <a:pt x="11246868" y="2596344"/>
                  <a:pt x="11197196" y="2583098"/>
                  <a:pt x="11159943" y="2556607"/>
                </a:cubicBezTo>
                <a:cubicBezTo>
                  <a:pt x="11122689" y="2530116"/>
                  <a:pt x="11095163" y="2495346"/>
                  <a:pt x="11077364" y="2452297"/>
                </a:cubicBezTo>
                <a:cubicBezTo>
                  <a:pt x="11059565" y="2409249"/>
                  <a:pt x="11049838" y="2363303"/>
                  <a:pt x="11048182" y="2314459"/>
                </a:cubicBezTo>
                <a:lnTo>
                  <a:pt x="11892596" y="2314459"/>
                </a:lnTo>
                <a:cubicBezTo>
                  <a:pt x="11894252" y="2304525"/>
                  <a:pt x="11895700" y="2291072"/>
                  <a:pt x="11896942" y="2274101"/>
                </a:cubicBezTo>
                <a:cubicBezTo>
                  <a:pt x="11898184" y="2257130"/>
                  <a:pt x="11898805" y="2244091"/>
                  <a:pt x="11898805" y="2234985"/>
                </a:cubicBezTo>
                <a:cubicBezTo>
                  <a:pt x="11898805" y="2036299"/>
                  <a:pt x="11844166" y="1882939"/>
                  <a:pt x="11734889" y="1774904"/>
                </a:cubicBezTo>
                <a:cubicBezTo>
                  <a:pt x="11625612" y="1666868"/>
                  <a:pt x="11477840" y="1612851"/>
                  <a:pt x="11291572" y="1612851"/>
                </a:cubicBezTo>
                <a:close/>
                <a:moveTo>
                  <a:pt x="1287388" y="1566905"/>
                </a:moveTo>
                <a:lnTo>
                  <a:pt x="1477382" y="2185313"/>
                </a:lnTo>
                <a:lnTo>
                  <a:pt x="1097395" y="2185313"/>
                </a:lnTo>
                <a:close/>
                <a:moveTo>
                  <a:pt x="7221347" y="1172017"/>
                </a:moveTo>
                <a:lnTo>
                  <a:pt x="7221347" y="2843459"/>
                </a:lnTo>
                <a:lnTo>
                  <a:pt x="8365031" y="2843459"/>
                </a:lnTo>
                <a:lnTo>
                  <a:pt x="8365031" y="2513144"/>
                </a:lnTo>
                <a:lnTo>
                  <a:pt x="7619960" y="2513144"/>
                </a:lnTo>
                <a:lnTo>
                  <a:pt x="7619960" y="2151785"/>
                </a:lnTo>
                <a:lnTo>
                  <a:pt x="8290524" y="2151785"/>
                </a:lnTo>
                <a:lnTo>
                  <a:pt x="8290524" y="1833888"/>
                </a:lnTo>
                <a:lnTo>
                  <a:pt x="7619960" y="1833888"/>
                </a:lnTo>
                <a:lnTo>
                  <a:pt x="7619960" y="1502332"/>
                </a:lnTo>
                <a:lnTo>
                  <a:pt x="8365031" y="1502332"/>
                </a:lnTo>
                <a:lnTo>
                  <a:pt x="8365031" y="1172017"/>
                </a:lnTo>
                <a:close/>
                <a:moveTo>
                  <a:pt x="4601647" y="1172017"/>
                </a:moveTo>
                <a:lnTo>
                  <a:pt x="5099602" y="2843459"/>
                </a:lnTo>
                <a:lnTo>
                  <a:pt x="5515600" y="2843459"/>
                </a:lnTo>
                <a:lnTo>
                  <a:pt x="5807420" y="1661280"/>
                </a:lnTo>
                <a:lnTo>
                  <a:pt x="6101722" y="2843459"/>
                </a:lnTo>
                <a:lnTo>
                  <a:pt x="6516478" y="2843459"/>
                </a:lnTo>
                <a:lnTo>
                  <a:pt x="7020643" y="1172017"/>
                </a:lnTo>
                <a:lnTo>
                  <a:pt x="6609612" y="1172017"/>
                </a:lnTo>
                <a:lnTo>
                  <a:pt x="6316551" y="2372823"/>
                </a:lnTo>
                <a:lnTo>
                  <a:pt x="6007347" y="1172017"/>
                </a:lnTo>
                <a:lnTo>
                  <a:pt x="5616184" y="1172017"/>
                </a:lnTo>
                <a:lnTo>
                  <a:pt x="5306980" y="2372823"/>
                </a:lnTo>
                <a:lnTo>
                  <a:pt x="5012677" y="1172017"/>
                </a:lnTo>
                <a:close/>
                <a:moveTo>
                  <a:pt x="3601847" y="1172017"/>
                </a:moveTo>
                <a:lnTo>
                  <a:pt x="3601847" y="2843459"/>
                </a:lnTo>
                <a:lnTo>
                  <a:pt x="4675992" y="2843459"/>
                </a:lnTo>
                <a:lnTo>
                  <a:pt x="4675992" y="2490792"/>
                </a:lnTo>
                <a:lnTo>
                  <a:pt x="4000460" y="2490792"/>
                </a:lnTo>
                <a:lnTo>
                  <a:pt x="4000460" y="1172017"/>
                </a:lnTo>
                <a:close/>
                <a:moveTo>
                  <a:pt x="2287397" y="1172017"/>
                </a:moveTo>
                <a:lnTo>
                  <a:pt x="2287397" y="2843459"/>
                </a:lnTo>
                <a:lnTo>
                  <a:pt x="3361541" y="2843459"/>
                </a:lnTo>
                <a:lnTo>
                  <a:pt x="3361541" y="2490792"/>
                </a:lnTo>
                <a:lnTo>
                  <a:pt x="2686010" y="2490792"/>
                </a:lnTo>
                <a:lnTo>
                  <a:pt x="2686010" y="1172017"/>
                </a:lnTo>
                <a:close/>
                <a:moveTo>
                  <a:pt x="1077527" y="1172017"/>
                </a:moveTo>
                <a:lnTo>
                  <a:pt x="486437" y="2843459"/>
                </a:lnTo>
                <a:lnTo>
                  <a:pt x="899952" y="2843459"/>
                </a:lnTo>
                <a:lnTo>
                  <a:pt x="1004262" y="2516870"/>
                </a:lnTo>
                <a:lnTo>
                  <a:pt x="1571757" y="2516870"/>
                </a:lnTo>
                <a:lnTo>
                  <a:pt x="1676067" y="2843459"/>
                </a:lnTo>
                <a:lnTo>
                  <a:pt x="2093307" y="2843459"/>
                </a:lnTo>
                <a:lnTo>
                  <a:pt x="1496008" y="1172017"/>
                </a:lnTo>
                <a:close/>
                <a:moveTo>
                  <a:pt x="8895165" y="1149665"/>
                </a:moveTo>
                <a:cubicBezTo>
                  <a:pt x="8825626" y="1149665"/>
                  <a:pt x="8769331" y="1169534"/>
                  <a:pt x="8726283" y="1209271"/>
                </a:cubicBezTo>
                <a:cubicBezTo>
                  <a:pt x="8683234" y="1249008"/>
                  <a:pt x="8661710" y="1302405"/>
                  <a:pt x="8661710" y="1369461"/>
                </a:cubicBezTo>
                <a:cubicBezTo>
                  <a:pt x="8661710" y="1430722"/>
                  <a:pt x="8683234" y="1482670"/>
                  <a:pt x="8726283" y="1525305"/>
                </a:cubicBezTo>
                <a:cubicBezTo>
                  <a:pt x="8758569" y="1557281"/>
                  <a:pt x="8798306" y="1577266"/>
                  <a:pt x="8845494" y="1585260"/>
                </a:cubicBezTo>
                <a:lnTo>
                  <a:pt x="8867979" y="1588043"/>
                </a:lnTo>
                <a:lnTo>
                  <a:pt x="8863306" y="1612307"/>
                </a:lnTo>
                <a:cubicBezTo>
                  <a:pt x="8852363" y="1652821"/>
                  <a:pt x="8833387" y="1686116"/>
                  <a:pt x="8806378" y="1712193"/>
                </a:cubicBezTo>
                <a:cubicBezTo>
                  <a:pt x="8770366" y="1746963"/>
                  <a:pt x="8721316" y="1773041"/>
                  <a:pt x="8659227" y="1790426"/>
                </a:cubicBezTo>
                <a:lnTo>
                  <a:pt x="8700205" y="1969243"/>
                </a:lnTo>
                <a:cubicBezTo>
                  <a:pt x="8768089" y="1960137"/>
                  <a:pt x="8834524" y="1934473"/>
                  <a:pt x="8899512" y="1892252"/>
                </a:cubicBezTo>
                <a:cubicBezTo>
                  <a:pt x="8964498" y="1850031"/>
                  <a:pt x="9018516" y="1791047"/>
                  <a:pt x="9061565" y="1715298"/>
                </a:cubicBezTo>
                <a:cubicBezTo>
                  <a:pt x="9104613" y="1639549"/>
                  <a:pt x="9126137" y="1546208"/>
                  <a:pt x="9126137" y="1435275"/>
                </a:cubicBezTo>
                <a:cubicBezTo>
                  <a:pt x="9126137" y="1340900"/>
                  <a:pt x="9105027" y="1269704"/>
                  <a:pt x="9062806" y="1221689"/>
                </a:cubicBezTo>
                <a:cubicBezTo>
                  <a:pt x="9020586" y="1173673"/>
                  <a:pt x="8964705" y="1149665"/>
                  <a:pt x="8895165" y="1149665"/>
                </a:cubicBezTo>
                <a:close/>
                <a:moveTo>
                  <a:pt x="0" y="0"/>
                </a:moveTo>
                <a:lnTo>
                  <a:pt x="12594453" y="0"/>
                </a:lnTo>
                <a:lnTo>
                  <a:pt x="12594453" y="7137429"/>
                </a:lnTo>
                <a:lnTo>
                  <a:pt x="0" y="7137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9E1F4-E3CE-1633-00D9-4B79789C065D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Weekly EMS Digest established to easily disseminate important news to EMS Faculty, Staff, and Postdocs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852D3-2389-25FB-8BBB-5C9908E37E88}"/>
              </a:ext>
            </a:extLst>
          </p:cNvPr>
          <p:cNvSpPr txBox="1"/>
          <p:nvPr/>
        </p:nvSpPr>
        <p:spPr>
          <a:xfrm>
            <a:off x="-14173200" y="438912"/>
            <a:ext cx="146510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ptos ExtraBold"/>
              </a:rPr>
              <a:t>Intra-College Bonding</a:t>
            </a:r>
            <a:endParaRPr lang="en-US" sz="72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46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BEE6"/>
            </a:gs>
            <a:gs pos="100000">
              <a:srgbClr val="1E40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6C1E57-AAEE-AD8F-A33D-A43756C3756D}"/>
              </a:ext>
            </a:extLst>
          </p:cNvPr>
          <p:cNvSpPr/>
          <p:nvPr/>
        </p:nvSpPr>
        <p:spPr>
          <a:xfrm>
            <a:off x="-6214" y="-179818"/>
            <a:ext cx="12594453" cy="7137429"/>
          </a:xfrm>
          <a:custGeom>
            <a:avLst/>
            <a:gdLst/>
            <a:ahLst/>
            <a:cxnLst/>
            <a:rect l="l" t="t" r="r" b="b"/>
            <a:pathLst>
              <a:path w="12594453" h="7137429">
                <a:moveTo>
                  <a:pt x="10908921" y="4940252"/>
                </a:moveTo>
                <a:cubicBezTo>
                  <a:pt x="10970182" y="4940252"/>
                  <a:pt x="11022337" y="4959914"/>
                  <a:pt x="11065386" y="4999237"/>
                </a:cubicBezTo>
                <a:cubicBezTo>
                  <a:pt x="11108434" y="5038560"/>
                  <a:pt x="11141135" y="5083057"/>
                  <a:pt x="11163487" y="5132729"/>
                </a:cubicBezTo>
                <a:lnTo>
                  <a:pt x="11163487" y="5441933"/>
                </a:lnTo>
                <a:cubicBezTo>
                  <a:pt x="11141135" y="5491604"/>
                  <a:pt x="11106365" y="5535274"/>
                  <a:pt x="11059177" y="5572941"/>
                </a:cubicBezTo>
                <a:cubicBezTo>
                  <a:pt x="11011989" y="5610609"/>
                  <a:pt x="10957765" y="5629443"/>
                  <a:pt x="10896503" y="5629443"/>
                </a:cubicBezTo>
                <a:cubicBezTo>
                  <a:pt x="10831930" y="5629443"/>
                  <a:pt x="10780396" y="5601088"/>
                  <a:pt x="10741901" y="5544380"/>
                </a:cubicBezTo>
                <a:cubicBezTo>
                  <a:pt x="10703406" y="5487672"/>
                  <a:pt x="10684158" y="5397643"/>
                  <a:pt x="10684158" y="5274292"/>
                </a:cubicBezTo>
                <a:cubicBezTo>
                  <a:pt x="10684158" y="5165015"/>
                  <a:pt x="10704234" y="5082022"/>
                  <a:pt x="10744385" y="5025314"/>
                </a:cubicBezTo>
                <a:cubicBezTo>
                  <a:pt x="10784536" y="4968606"/>
                  <a:pt x="10839381" y="4940252"/>
                  <a:pt x="10908921" y="4940252"/>
                </a:cubicBezTo>
                <a:close/>
                <a:moveTo>
                  <a:pt x="9472298" y="4917900"/>
                </a:moveTo>
                <a:cubicBezTo>
                  <a:pt x="9536043" y="4917900"/>
                  <a:pt x="9590060" y="4935285"/>
                  <a:pt x="9634351" y="4970055"/>
                </a:cubicBezTo>
                <a:cubicBezTo>
                  <a:pt x="9678641" y="5004825"/>
                  <a:pt x="9702028" y="5058636"/>
                  <a:pt x="9704511" y="5131487"/>
                </a:cubicBezTo>
                <a:lnTo>
                  <a:pt x="9232633" y="5131487"/>
                </a:lnTo>
                <a:cubicBezTo>
                  <a:pt x="9235945" y="5061947"/>
                  <a:pt x="9259953" y="5008964"/>
                  <a:pt x="9304657" y="4972538"/>
                </a:cubicBezTo>
                <a:cubicBezTo>
                  <a:pt x="9349361" y="4936113"/>
                  <a:pt x="9405241" y="4917900"/>
                  <a:pt x="9472298" y="4917900"/>
                </a:cubicBezTo>
                <a:close/>
                <a:moveTo>
                  <a:pt x="6767198" y="4917900"/>
                </a:moveTo>
                <a:cubicBezTo>
                  <a:pt x="6830943" y="4917900"/>
                  <a:pt x="6884961" y="4935285"/>
                  <a:pt x="6929251" y="4970055"/>
                </a:cubicBezTo>
                <a:cubicBezTo>
                  <a:pt x="6973541" y="5004825"/>
                  <a:pt x="6996928" y="5058636"/>
                  <a:pt x="6999412" y="5131487"/>
                </a:cubicBezTo>
                <a:lnTo>
                  <a:pt x="6527534" y="5131487"/>
                </a:lnTo>
                <a:cubicBezTo>
                  <a:pt x="6530845" y="5061947"/>
                  <a:pt x="6554853" y="5008964"/>
                  <a:pt x="6599557" y="4972538"/>
                </a:cubicBezTo>
                <a:cubicBezTo>
                  <a:pt x="6644261" y="4936113"/>
                  <a:pt x="6700142" y="4917900"/>
                  <a:pt x="6767198" y="4917900"/>
                </a:cubicBezTo>
                <a:close/>
                <a:moveTo>
                  <a:pt x="7476545" y="4678236"/>
                </a:moveTo>
                <a:lnTo>
                  <a:pt x="7907445" y="5891459"/>
                </a:lnTo>
                <a:lnTo>
                  <a:pt x="8342069" y="5891459"/>
                </a:lnTo>
                <a:lnTo>
                  <a:pt x="8774210" y="4678236"/>
                </a:lnTo>
                <a:lnTo>
                  <a:pt x="8391741" y="4678236"/>
                </a:lnTo>
                <a:lnTo>
                  <a:pt x="8124757" y="5543759"/>
                </a:lnTo>
                <a:lnTo>
                  <a:pt x="7868949" y="4678236"/>
                </a:lnTo>
                <a:close/>
                <a:moveTo>
                  <a:pt x="5490295" y="4678236"/>
                </a:moveTo>
                <a:lnTo>
                  <a:pt x="5490295" y="5891459"/>
                </a:lnTo>
                <a:lnTo>
                  <a:pt x="5869039" y="5891459"/>
                </a:lnTo>
                <a:lnTo>
                  <a:pt x="5869039" y="4678236"/>
                </a:lnTo>
                <a:close/>
                <a:moveTo>
                  <a:pt x="9472298" y="4660851"/>
                </a:moveTo>
                <a:cubicBezTo>
                  <a:pt x="9339841" y="4660851"/>
                  <a:pt x="9227459" y="4685272"/>
                  <a:pt x="9135153" y="4734116"/>
                </a:cubicBezTo>
                <a:cubicBezTo>
                  <a:pt x="9042847" y="4782959"/>
                  <a:pt x="8972479" y="4853534"/>
                  <a:pt x="8924050" y="4945840"/>
                </a:cubicBezTo>
                <a:cubicBezTo>
                  <a:pt x="8875620" y="5038146"/>
                  <a:pt x="8851405" y="5149286"/>
                  <a:pt x="8851405" y="5279259"/>
                </a:cubicBezTo>
                <a:cubicBezTo>
                  <a:pt x="8851405" y="5417511"/>
                  <a:pt x="8876241" y="5533825"/>
                  <a:pt x="8925912" y="5628201"/>
                </a:cubicBezTo>
                <a:cubicBezTo>
                  <a:pt x="8975584" y="5722576"/>
                  <a:pt x="9047814" y="5793772"/>
                  <a:pt x="9142604" y="5841788"/>
                </a:cubicBezTo>
                <a:cubicBezTo>
                  <a:pt x="9237393" y="5889803"/>
                  <a:pt x="9353086" y="5913811"/>
                  <a:pt x="9489683" y="5913811"/>
                </a:cubicBezTo>
                <a:cubicBezTo>
                  <a:pt x="9603099" y="5913811"/>
                  <a:pt x="9702442" y="5898703"/>
                  <a:pt x="9787711" y="5868486"/>
                </a:cubicBezTo>
                <a:cubicBezTo>
                  <a:pt x="9872980" y="5838269"/>
                  <a:pt x="9940657" y="5791495"/>
                  <a:pt x="9990743" y="5728164"/>
                </a:cubicBezTo>
                <a:cubicBezTo>
                  <a:pt x="10040828" y="5664833"/>
                  <a:pt x="10068768" y="5583910"/>
                  <a:pt x="10074563" y="5485396"/>
                </a:cubicBezTo>
                <a:lnTo>
                  <a:pt x="9702028" y="5485396"/>
                </a:lnTo>
                <a:cubicBezTo>
                  <a:pt x="9701200" y="5539206"/>
                  <a:pt x="9681331" y="5579150"/>
                  <a:pt x="9642422" y="5605228"/>
                </a:cubicBezTo>
                <a:cubicBezTo>
                  <a:pt x="9603513" y="5631305"/>
                  <a:pt x="9552600" y="5644344"/>
                  <a:pt x="9489683" y="5644344"/>
                </a:cubicBezTo>
                <a:cubicBezTo>
                  <a:pt x="9427593" y="5644344"/>
                  <a:pt x="9377922" y="5631098"/>
                  <a:pt x="9340669" y="5604607"/>
                </a:cubicBezTo>
                <a:cubicBezTo>
                  <a:pt x="9303415" y="5578115"/>
                  <a:pt x="9275889" y="5543345"/>
                  <a:pt x="9258090" y="5500297"/>
                </a:cubicBezTo>
                <a:cubicBezTo>
                  <a:pt x="9240291" y="5457248"/>
                  <a:pt x="9230564" y="5411302"/>
                  <a:pt x="9228908" y="5362459"/>
                </a:cubicBezTo>
                <a:lnTo>
                  <a:pt x="10073321" y="5362459"/>
                </a:lnTo>
                <a:cubicBezTo>
                  <a:pt x="10074977" y="5352525"/>
                  <a:pt x="10076426" y="5339072"/>
                  <a:pt x="10077668" y="5322101"/>
                </a:cubicBezTo>
                <a:cubicBezTo>
                  <a:pt x="10078910" y="5305130"/>
                  <a:pt x="10079530" y="5292091"/>
                  <a:pt x="10079530" y="5282985"/>
                </a:cubicBezTo>
                <a:cubicBezTo>
                  <a:pt x="10079530" y="5084299"/>
                  <a:pt x="10024892" y="4930939"/>
                  <a:pt x="9915615" y="4822903"/>
                </a:cubicBezTo>
                <a:cubicBezTo>
                  <a:pt x="9806338" y="4714868"/>
                  <a:pt x="9658565" y="4660851"/>
                  <a:pt x="9472298" y="4660851"/>
                </a:cubicBezTo>
                <a:close/>
                <a:moveTo>
                  <a:pt x="6767198" y="4660851"/>
                </a:moveTo>
                <a:cubicBezTo>
                  <a:pt x="6634741" y="4660851"/>
                  <a:pt x="6522359" y="4685272"/>
                  <a:pt x="6430053" y="4734116"/>
                </a:cubicBezTo>
                <a:cubicBezTo>
                  <a:pt x="6337747" y="4782959"/>
                  <a:pt x="6267380" y="4853534"/>
                  <a:pt x="6218950" y="4945840"/>
                </a:cubicBezTo>
                <a:cubicBezTo>
                  <a:pt x="6170520" y="5038146"/>
                  <a:pt x="6146306" y="5149286"/>
                  <a:pt x="6146306" y="5279259"/>
                </a:cubicBezTo>
                <a:cubicBezTo>
                  <a:pt x="6146306" y="5417511"/>
                  <a:pt x="6171141" y="5533825"/>
                  <a:pt x="6220813" y="5628201"/>
                </a:cubicBezTo>
                <a:cubicBezTo>
                  <a:pt x="6270485" y="5722576"/>
                  <a:pt x="6342715" y="5793772"/>
                  <a:pt x="6437504" y="5841788"/>
                </a:cubicBezTo>
                <a:cubicBezTo>
                  <a:pt x="6532294" y="5889803"/>
                  <a:pt x="6647987" y="5913811"/>
                  <a:pt x="6784583" y="5913811"/>
                </a:cubicBezTo>
                <a:cubicBezTo>
                  <a:pt x="6897999" y="5913811"/>
                  <a:pt x="6997342" y="5898703"/>
                  <a:pt x="7082611" y="5868486"/>
                </a:cubicBezTo>
                <a:cubicBezTo>
                  <a:pt x="7167880" y="5838269"/>
                  <a:pt x="7235558" y="5791495"/>
                  <a:pt x="7285643" y="5728164"/>
                </a:cubicBezTo>
                <a:cubicBezTo>
                  <a:pt x="7335728" y="5664833"/>
                  <a:pt x="7363669" y="5583910"/>
                  <a:pt x="7369464" y="5485396"/>
                </a:cubicBezTo>
                <a:lnTo>
                  <a:pt x="6996928" y="5485396"/>
                </a:lnTo>
                <a:cubicBezTo>
                  <a:pt x="6996100" y="5539206"/>
                  <a:pt x="6976232" y="5579150"/>
                  <a:pt x="6937322" y="5605228"/>
                </a:cubicBezTo>
                <a:cubicBezTo>
                  <a:pt x="6898413" y="5631305"/>
                  <a:pt x="6847500" y="5644344"/>
                  <a:pt x="6784583" y="5644344"/>
                </a:cubicBezTo>
                <a:cubicBezTo>
                  <a:pt x="6722494" y="5644344"/>
                  <a:pt x="6672822" y="5631098"/>
                  <a:pt x="6635569" y="5604607"/>
                </a:cubicBezTo>
                <a:cubicBezTo>
                  <a:pt x="6598315" y="5578115"/>
                  <a:pt x="6570789" y="5543345"/>
                  <a:pt x="6552990" y="5500297"/>
                </a:cubicBezTo>
                <a:cubicBezTo>
                  <a:pt x="6535191" y="5457248"/>
                  <a:pt x="6525464" y="5411302"/>
                  <a:pt x="6523808" y="5362459"/>
                </a:cubicBezTo>
                <a:lnTo>
                  <a:pt x="7368222" y="5362459"/>
                </a:lnTo>
                <a:cubicBezTo>
                  <a:pt x="7369877" y="5352525"/>
                  <a:pt x="7371326" y="5339072"/>
                  <a:pt x="7372568" y="5322101"/>
                </a:cubicBezTo>
                <a:cubicBezTo>
                  <a:pt x="7373810" y="5305130"/>
                  <a:pt x="7374431" y="5292091"/>
                  <a:pt x="7374431" y="5282985"/>
                </a:cubicBezTo>
                <a:cubicBezTo>
                  <a:pt x="7374431" y="5084299"/>
                  <a:pt x="7319792" y="4930939"/>
                  <a:pt x="7210515" y="4822903"/>
                </a:cubicBezTo>
                <a:cubicBezTo>
                  <a:pt x="7101238" y="4714868"/>
                  <a:pt x="6953466" y="4660851"/>
                  <a:pt x="6767198" y="4660851"/>
                </a:cubicBezTo>
                <a:close/>
                <a:moveTo>
                  <a:pt x="3132374" y="4660851"/>
                </a:moveTo>
                <a:cubicBezTo>
                  <a:pt x="3009851" y="4660851"/>
                  <a:pt x="2901609" y="4682996"/>
                  <a:pt x="2807647" y="4727286"/>
                </a:cubicBezTo>
                <a:cubicBezTo>
                  <a:pt x="2713685" y="4771576"/>
                  <a:pt x="2640213" y="4840081"/>
                  <a:pt x="2587230" y="4932801"/>
                </a:cubicBezTo>
                <a:cubicBezTo>
                  <a:pt x="2534247" y="5025521"/>
                  <a:pt x="2507756" y="5145147"/>
                  <a:pt x="2507756" y="5291677"/>
                </a:cubicBezTo>
                <a:cubicBezTo>
                  <a:pt x="2507756" y="5437380"/>
                  <a:pt x="2535903" y="5555349"/>
                  <a:pt x="2592197" y="5645586"/>
                </a:cubicBezTo>
                <a:cubicBezTo>
                  <a:pt x="2648491" y="5735822"/>
                  <a:pt x="2723827" y="5802051"/>
                  <a:pt x="2818202" y="5844271"/>
                </a:cubicBezTo>
                <a:cubicBezTo>
                  <a:pt x="2912578" y="5886492"/>
                  <a:pt x="3017302" y="5907602"/>
                  <a:pt x="3132374" y="5907602"/>
                </a:cubicBezTo>
                <a:cubicBezTo>
                  <a:pt x="3244135" y="5907602"/>
                  <a:pt x="3343270" y="5888148"/>
                  <a:pt x="3429781" y="5849238"/>
                </a:cubicBezTo>
                <a:cubicBezTo>
                  <a:pt x="3516292" y="5810329"/>
                  <a:pt x="3584383" y="5753207"/>
                  <a:pt x="3634055" y="5677872"/>
                </a:cubicBezTo>
                <a:cubicBezTo>
                  <a:pt x="3683726" y="5602537"/>
                  <a:pt x="3709804" y="5511059"/>
                  <a:pt x="3712287" y="5403438"/>
                </a:cubicBezTo>
                <a:lnTo>
                  <a:pt x="3347203" y="5403438"/>
                </a:lnTo>
                <a:cubicBezTo>
                  <a:pt x="3346374" y="5471322"/>
                  <a:pt x="3327127" y="5524098"/>
                  <a:pt x="3289459" y="5561765"/>
                </a:cubicBezTo>
                <a:cubicBezTo>
                  <a:pt x="3251792" y="5599433"/>
                  <a:pt x="3199430" y="5618267"/>
                  <a:pt x="3132374" y="5618267"/>
                </a:cubicBezTo>
                <a:cubicBezTo>
                  <a:pt x="3075252" y="5618267"/>
                  <a:pt x="3029098" y="5605435"/>
                  <a:pt x="2993915" y="5579771"/>
                </a:cubicBezTo>
                <a:cubicBezTo>
                  <a:pt x="2958731" y="5554108"/>
                  <a:pt x="2933067" y="5516854"/>
                  <a:pt x="2916924" y="5468011"/>
                </a:cubicBezTo>
                <a:cubicBezTo>
                  <a:pt x="2900781" y="5419167"/>
                  <a:pt x="2892710" y="5360389"/>
                  <a:pt x="2892710" y="5291677"/>
                </a:cubicBezTo>
                <a:cubicBezTo>
                  <a:pt x="2892710" y="5182400"/>
                  <a:pt x="2910922" y="5098166"/>
                  <a:pt x="2947348" y="5038974"/>
                </a:cubicBezTo>
                <a:cubicBezTo>
                  <a:pt x="2983773" y="4979782"/>
                  <a:pt x="3045449" y="4950186"/>
                  <a:pt x="3132374" y="4950186"/>
                </a:cubicBezTo>
                <a:cubicBezTo>
                  <a:pt x="3197774" y="4950186"/>
                  <a:pt x="3247860" y="4967157"/>
                  <a:pt x="3282630" y="5001100"/>
                </a:cubicBezTo>
                <a:cubicBezTo>
                  <a:pt x="3317400" y="5035042"/>
                  <a:pt x="3335198" y="5079332"/>
                  <a:pt x="3336026" y="5133970"/>
                </a:cubicBezTo>
                <a:lnTo>
                  <a:pt x="3701111" y="5133970"/>
                </a:lnTo>
                <a:cubicBezTo>
                  <a:pt x="3700283" y="5028833"/>
                  <a:pt x="3674620" y="4941287"/>
                  <a:pt x="3624121" y="4871333"/>
                </a:cubicBezTo>
                <a:cubicBezTo>
                  <a:pt x="3573621" y="4801379"/>
                  <a:pt x="3505530" y="4748810"/>
                  <a:pt x="3419847" y="4713626"/>
                </a:cubicBezTo>
                <a:cubicBezTo>
                  <a:pt x="3334164" y="4678442"/>
                  <a:pt x="3238339" y="4660851"/>
                  <a:pt x="3132374" y="4660851"/>
                </a:cubicBezTo>
                <a:close/>
                <a:moveTo>
                  <a:pt x="1592189" y="4614904"/>
                </a:moveTo>
                <a:lnTo>
                  <a:pt x="1782182" y="5233313"/>
                </a:lnTo>
                <a:lnTo>
                  <a:pt x="1402195" y="5233313"/>
                </a:lnTo>
                <a:close/>
                <a:moveTo>
                  <a:pt x="11163487" y="4220017"/>
                </a:moveTo>
                <a:lnTo>
                  <a:pt x="11163487" y="4839668"/>
                </a:lnTo>
                <a:cubicBezTo>
                  <a:pt x="11128717" y="4786685"/>
                  <a:pt x="11081943" y="4743222"/>
                  <a:pt x="11023165" y="4709280"/>
                </a:cubicBezTo>
                <a:cubicBezTo>
                  <a:pt x="10964387" y="4675338"/>
                  <a:pt x="10893192" y="4658367"/>
                  <a:pt x="10809578" y="4658367"/>
                </a:cubicBezTo>
                <a:cubicBezTo>
                  <a:pt x="10716031" y="4658367"/>
                  <a:pt x="10630554" y="4680305"/>
                  <a:pt x="10553150" y="4724182"/>
                </a:cubicBezTo>
                <a:cubicBezTo>
                  <a:pt x="10475745" y="4768058"/>
                  <a:pt x="10414070" y="4835321"/>
                  <a:pt x="10368124" y="4925972"/>
                </a:cubicBezTo>
                <a:cubicBezTo>
                  <a:pt x="10322178" y="5016622"/>
                  <a:pt x="10299205" y="5132729"/>
                  <a:pt x="10299205" y="5274292"/>
                </a:cubicBezTo>
                <a:cubicBezTo>
                  <a:pt x="10299205" y="5421651"/>
                  <a:pt x="10320522" y="5542311"/>
                  <a:pt x="10363157" y="5636272"/>
                </a:cubicBezTo>
                <a:cubicBezTo>
                  <a:pt x="10405791" y="5730234"/>
                  <a:pt x="10463327" y="5799567"/>
                  <a:pt x="10535765" y="5844271"/>
                </a:cubicBezTo>
                <a:cubicBezTo>
                  <a:pt x="10608202" y="5888976"/>
                  <a:pt x="10688711" y="5911328"/>
                  <a:pt x="10777292" y="5911328"/>
                </a:cubicBezTo>
                <a:cubicBezTo>
                  <a:pt x="10867528" y="5911328"/>
                  <a:pt x="10943691" y="5894357"/>
                  <a:pt x="11005780" y="5860415"/>
                </a:cubicBezTo>
                <a:cubicBezTo>
                  <a:pt x="11067870" y="5826472"/>
                  <a:pt x="11120438" y="5779699"/>
                  <a:pt x="11163487" y="5720093"/>
                </a:cubicBezTo>
                <a:lnTo>
                  <a:pt x="11178388" y="5891459"/>
                </a:lnTo>
                <a:lnTo>
                  <a:pt x="11540989" y="5891459"/>
                </a:lnTo>
                <a:lnTo>
                  <a:pt x="11540989" y="4220017"/>
                </a:lnTo>
                <a:close/>
                <a:moveTo>
                  <a:pt x="3985345" y="4220017"/>
                </a:moveTo>
                <a:lnTo>
                  <a:pt x="3985345" y="5891459"/>
                </a:lnTo>
                <a:lnTo>
                  <a:pt x="4364089" y="5891459"/>
                </a:lnTo>
                <a:lnTo>
                  <a:pt x="4364089" y="5101684"/>
                </a:lnTo>
                <a:cubicBezTo>
                  <a:pt x="4398032" y="5060291"/>
                  <a:pt x="4435491" y="5026349"/>
                  <a:pt x="4476471" y="4999858"/>
                </a:cubicBezTo>
                <a:cubicBezTo>
                  <a:pt x="4517449" y="4973366"/>
                  <a:pt x="4565258" y="4960121"/>
                  <a:pt x="4619896" y="4960121"/>
                </a:cubicBezTo>
                <a:cubicBezTo>
                  <a:pt x="4657978" y="4960121"/>
                  <a:pt x="4689023" y="4967778"/>
                  <a:pt x="4713031" y="4983094"/>
                </a:cubicBezTo>
                <a:cubicBezTo>
                  <a:pt x="4737038" y="4998409"/>
                  <a:pt x="4755044" y="5019933"/>
                  <a:pt x="4767048" y="5047666"/>
                </a:cubicBezTo>
                <a:cubicBezTo>
                  <a:pt x="4779052" y="5075400"/>
                  <a:pt x="4785054" y="5107893"/>
                  <a:pt x="4785054" y="5145147"/>
                </a:cubicBezTo>
                <a:lnTo>
                  <a:pt x="4785054" y="5891459"/>
                </a:lnTo>
                <a:lnTo>
                  <a:pt x="5162557" y="5891459"/>
                </a:lnTo>
                <a:lnTo>
                  <a:pt x="5162557" y="5099201"/>
                </a:lnTo>
                <a:cubicBezTo>
                  <a:pt x="5162557" y="4951842"/>
                  <a:pt x="5127166" y="4841944"/>
                  <a:pt x="5056384" y="4769507"/>
                </a:cubicBezTo>
                <a:cubicBezTo>
                  <a:pt x="4985602" y="4697069"/>
                  <a:pt x="4889364" y="4660851"/>
                  <a:pt x="4767669" y="4660851"/>
                </a:cubicBezTo>
                <a:cubicBezTo>
                  <a:pt x="4664187" y="4660851"/>
                  <a:pt x="4580159" y="4680305"/>
                  <a:pt x="4515586" y="4719214"/>
                </a:cubicBezTo>
                <a:cubicBezTo>
                  <a:pt x="4451014" y="4758124"/>
                  <a:pt x="4397618" y="4804070"/>
                  <a:pt x="4355396" y="4857053"/>
                </a:cubicBezTo>
                <a:lnTo>
                  <a:pt x="4355396" y="4220017"/>
                </a:lnTo>
                <a:close/>
                <a:moveTo>
                  <a:pt x="1382327" y="4220017"/>
                </a:moveTo>
                <a:lnTo>
                  <a:pt x="791237" y="5891459"/>
                </a:lnTo>
                <a:lnTo>
                  <a:pt x="1204752" y="5891459"/>
                </a:lnTo>
                <a:lnTo>
                  <a:pt x="1309062" y="5564870"/>
                </a:lnTo>
                <a:lnTo>
                  <a:pt x="1876557" y="5564870"/>
                </a:lnTo>
                <a:lnTo>
                  <a:pt x="1980867" y="5891459"/>
                </a:lnTo>
                <a:lnTo>
                  <a:pt x="2398107" y="5891459"/>
                </a:lnTo>
                <a:lnTo>
                  <a:pt x="1800808" y="4220017"/>
                </a:lnTo>
                <a:close/>
                <a:moveTo>
                  <a:pt x="5680288" y="4195181"/>
                </a:moveTo>
                <a:cubicBezTo>
                  <a:pt x="5611575" y="4195181"/>
                  <a:pt x="5559834" y="4211531"/>
                  <a:pt x="5525064" y="4244232"/>
                </a:cubicBezTo>
                <a:cubicBezTo>
                  <a:pt x="5490295" y="4276932"/>
                  <a:pt x="5472910" y="4318946"/>
                  <a:pt x="5472910" y="4370273"/>
                </a:cubicBezTo>
                <a:cubicBezTo>
                  <a:pt x="5472910" y="4420772"/>
                  <a:pt x="5490295" y="4462786"/>
                  <a:pt x="5525064" y="4496314"/>
                </a:cubicBezTo>
                <a:cubicBezTo>
                  <a:pt x="5559834" y="4529842"/>
                  <a:pt x="5611575" y="4546606"/>
                  <a:pt x="5680288" y="4546606"/>
                </a:cubicBezTo>
                <a:cubicBezTo>
                  <a:pt x="5749828" y="4546606"/>
                  <a:pt x="5801982" y="4529842"/>
                  <a:pt x="5836752" y="4496314"/>
                </a:cubicBezTo>
                <a:cubicBezTo>
                  <a:pt x="5871522" y="4462786"/>
                  <a:pt x="5888907" y="4420772"/>
                  <a:pt x="5888907" y="4370273"/>
                </a:cubicBezTo>
                <a:cubicBezTo>
                  <a:pt x="5888907" y="4318946"/>
                  <a:pt x="5871522" y="4276932"/>
                  <a:pt x="5836752" y="4244232"/>
                </a:cubicBezTo>
                <a:cubicBezTo>
                  <a:pt x="5801982" y="4211531"/>
                  <a:pt x="5749828" y="4195181"/>
                  <a:pt x="5680288" y="4195181"/>
                </a:cubicBezTo>
                <a:close/>
                <a:moveTo>
                  <a:pt x="11291572" y="1869900"/>
                </a:moveTo>
                <a:cubicBezTo>
                  <a:pt x="11355317" y="1869900"/>
                  <a:pt x="11409335" y="1887285"/>
                  <a:pt x="11453625" y="1922055"/>
                </a:cubicBezTo>
                <a:cubicBezTo>
                  <a:pt x="11497915" y="1956825"/>
                  <a:pt x="11521302" y="2010636"/>
                  <a:pt x="11523786" y="2083487"/>
                </a:cubicBezTo>
                <a:lnTo>
                  <a:pt x="11051908" y="2083487"/>
                </a:lnTo>
                <a:cubicBezTo>
                  <a:pt x="11055219" y="2013947"/>
                  <a:pt x="11079227" y="1960964"/>
                  <a:pt x="11123931" y="1924539"/>
                </a:cubicBezTo>
                <a:cubicBezTo>
                  <a:pt x="11168635" y="1888113"/>
                  <a:pt x="11224516" y="1869900"/>
                  <a:pt x="11291572" y="1869900"/>
                </a:cubicBezTo>
                <a:close/>
                <a:moveTo>
                  <a:pt x="9295820" y="1630236"/>
                </a:moveTo>
                <a:lnTo>
                  <a:pt x="9726719" y="2843459"/>
                </a:lnTo>
                <a:lnTo>
                  <a:pt x="10161343" y="2843459"/>
                </a:lnTo>
                <a:lnTo>
                  <a:pt x="10593485" y="1630236"/>
                </a:lnTo>
                <a:lnTo>
                  <a:pt x="10211015" y="1630236"/>
                </a:lnTo>
                <a:lnTo>
                  <a:pt x="9944032" y="2495760"/>
                </a:lnTo>
                <a:lnTo>
                  <a:pt x="9688224" y="1630236"/>
                </a:lnTo>
                <a:close/>
                <a:moveTo>
                  <a:pt x="11291572" y="1612851"/>
                </a:moveTo>
                <a:cubicBezTo>
                  <a:pt x="11159115" y="1612851"/>
                  <a:pt x="11046734" y="1637273"/>
                  <a:pt x="10954428" y="1686116"/>
                </a:cubicBezTo>
                <a:cubicBezTo>
                  <a:pt x="10862122" y="1734959"/>
                  <a:pt x="10791754" y="1805534"/>
                  <a:pt x="10743324" y="1897840"/>
                </a:cubicBezTo>
                <a:cubicBezTo>
                  <a:pt x="10694895" y="1990146"/>
                  <a:pt x="10670680" y="2101286"/>
                  <a:pt x="10670680" y="2231259"/>
                </a:cubicBezTo>
                <a:cubicBezTo>
                  <a:pt x="10670680" y="2369511"/>
                  <a:pt x="10695515" y="2485825"/>
                  <a:pt x="10745187" y="2580201"/>
                </a:cubicBezTo>
                <a:cubicBezTo>
                  <a:pt x="10794858" y="2674576"/>
                  <a:pt x="10867089" y="2745772"/>
                  <a:pt x="10961878" y="2793788"/>
                </a:cubicBezTo>
                <a:cubicBezTo>
                  <a:pt x="11056668" y="2841804"/>
                  <a:pt x="11172361" y="2865811"/>
                  <a:pt x="11308957" y="2865811"/>
                </a:cubicBezTo>
                <a:cubicBezTo>
                  <a:pt x="11422373" y="2865811"/>
                  <a:pt x="11521716" y="2850703"/>
                  <a:pt x="11606985" y="2820486"/>
                </a:cubicBezTo>
                <a:cubicBezTo>
                  <a:pt x="11692255" y="2790269"/>
                  <a:pt x="11759932" y="2743495"/>
                  <a:pt x="11810017" y="2680164"/>
                </a:cubicBezTo>
                <a:cubicBezTo>
                  <a:pt x="11860103" y="2616833"/>
                  <a:pt x="11888043" y="2535911"/>
                  <a:pt x="11893838" y="2437396"/>
                </a:cubicBezTo>
                <a:lnTo>
                  <a:pt x="11521302" y="2437396"/>
                </a:lnTo>
                <a:cubicBezTo>
                  <a:pt x="11520474" y="2491206"/>
                  <a:pt x="11500606" y="2531150"/>
                  <a:pt x="11461697" y="2557228"/>
                </a:cubicBezTo>
                <a:cubicBezTo>
                  <a:pt x="11422787" y="2583306"/>
                  <a:pt x="11371874" y="2596344"/>
                  <a:pt x="11308957" y="2596344"/>
                </a:cubicBezTo>
                <a:cubicBezTo>
                  <a:pt x="11246868" y="2596344"/>
                  <a:pt x="11197196" y="2583098"/>
                  <a:pt x="11159943" y="2556607"/>
                </a:cubicBezTo>
                <a:cubicBezTo>
                  <a:pt x="11122689" y="2530116"/>
                  <a:pt x="11095163" y="2495346"/>
                  <a:pt x="11077364" y="2452297"/>
                </a:cubicBezTo>
                <a:cubicBezTo>
                  <a:pt x="11059565" y="2409249"/>
                  <a:pt x="11049838" y="2363303"/>
                  <a:pt x="11048182" y="2314459"/>
                </a:cubicBezTo>
                <a:lnTo>
                  <a:pt x="11892596" y="2314459"/>
                </a:lnTo>
                <a:cubicBezTo>
                  <a:pt x="11894252" y="2304525"/>
                  <a:pt x="11895700" y="2291072"/>
                  <a:pt x="11896942" y="2274101"/>
                </a:cubicBezTo>
                <a:cubicBezTo>
                  <a:pt x="11898184" y="2257130"/>
                  <a:pt x="11898805" y="2244091"/>
                  <a:pt x="11898805" y="2234985"/>
                </a:cubicBezTo>
                <a:cubicBezTo>
                  <a:pt x="11898805" y="2036299"/>
                  <a:pt x="11844166" y="1882939"/>
                  <a:pt x="11734889" y="1774904"/>
                </a:cubicBezTo>
                <a:cubicBezTo>
                  <a:pt x="11625612" y="1666868"/>
                  <a:pt x="11477840" y="1612851"/>
                  <a:pt x="11291572" y="1612851"/>
                </a:cubicBezTo>
                <a:close/>
                <a:moveTo>
                  <a:pt x="1287388" y="1566905"/>
                </a:moveTo>
                <a:lnTo>
                  <a:pt x="1477382" y="2185313"/>
                </a:lnTo>
                <a:lnTo>
                  <a:pt x="1097395" y="2185313"/>
                </a:lnTo>
                <a:close/>
                <a:moveTo>
                  <a:pt x="7221347" y="1172017"/>
                </a:moveTo>
                <a:lnTo>
                  <a:pt x="7221347" y="2843459"/>
                </a:lnTo>
                <a:lnTo>
                  <a:pt x="8365031" y="2843459"/>
                </a:lnTo>
                <a:lnTo>
                  <a:pt x="8365031" y="2513144"/>
                </a:lnTo>
                <a:lnTo>
                  <a:pt x="7619960" y="2513144"/>
                </a:lnTo>
                <a:lnTo>
                  <a:pt x="7619960" y="2151785"/>
                </a:lnTo>
                <a:lnTo>
                  <a:pt x="8290524" y="2151785"/>
                </a:lnTo>
                <a:lnTo>
                  <a:pt x="8290524" y="1833888"/>
                </a:lnTo>
                <a:lnTo>
                  <a:pt x="7619960" y="1833888"/>
                </a:lnTo>
                <a:lnTo>
                  <a:pt x="7619960" y="1502332"/>
                </a:lnTo>
                <a:lnTo>
                  <a:pt x="8365031" y="1502332"/>
                </a:lnTo>
                <a:lnTo>
                  <a:pt x="8365031" y="1172017"/>
                </a:lnTo>
                <a:close/>
                <a:moveTo>
                  <a:pt x="4601647" y="1172017"/>
                </a:moveTo>
                <a:lnTo>
                  <a:pt x="5099602" y="2843459"/>
                </a:lnTo>
                <a:lnTo>
                  <a:pt x="5515600" y="2843459"/>
                </a:lnTo>
                <a:lnTo>
                  <a:pt x="5807420" y="1661280"/>
                </a:lnTo>
                <a:lnTo>
                  <a:pt x="6101722" y="2843459"/>
                </a:lnTo>
                <a:lnTo>
                  <a:pt x="6516478" y="2843459"/>
                </a:lnTo>
                <a:lnTo>
                  <a:pt x="7020643" y="1172017"/>
                </a:lnTo>
                <a:lnTo>
                  <a:pt x="6609612" y="1172017"/>
                </a:lnTo>
                <a:lnTo>
                  <a:pt x="6316551" y="2372823"/>
                </a:lnTo>
                <a:lnTo>
                  <a:pt x="6007347" y="1172017"/>
                </a:lnTo>
                <a:lnTo>
                  <a:pt x="5616184" y="1172017"/>
                </a:lnTo>
                <a:lnTo>
                  <a:pt x="5306980" y="2372823"/>
                </a:lnTo>
                <a:lnTo>
                  <a:pt x="5012677" y="1172017"/>
                </a:lnTo>
                <a:close/>
                <a:moveTo>
                  <a:pt x="3601847" y="1172017"/>
                </a:moveTo>
                <a:lnTo>
                  <a:pt x="3601847" y="2843459"/>
                </a:lnTo>
                <a:lnTo>
                  <a:pt x="4675992" y="2843459"/>
                </a:lnTo>
                <a:lnTo>
                  <a:pt x="4675992" y="2490792"/>
                </a:lnTo>
                <a:lnTo>
                  <a:pt x="4000460" y="2490792"/>
                </a:lnTo>
                <a:lnTo>
                  <a:pt x="4000460" y="1172017"/>
                </a:lnTo>
                <a:close/>
                <a:moveTo>
                  <a:pt x="2287397" y="1172017"/>
                </a:moveTo>
                <a:lnTo>
                  <a:pt x="2287397" y="2843459"/>
                </a:lnTo>
                <a:lnTo>
                  <a:pt x="3361541" y="2843459"/>
                </a:lnTo>
                <a:lnTo>
                  <a:pt x="3361541" y="2490792"/>
                </a:lnTo>
                <a:lnTo>
                  <a:pt x="2686010" y="2490792"/>
                </a:lnTo>
                <a:lnTo>
                  <a:pt x="2686010" y="1172017"/>
                </a:lnTo>
                <a:close/>
                <a:moveTo>
                  <a:pt x="1077527" y="1172017"/>
                </a:moveTo>
                <a:lnTo>
                  <a:pt x="486437" y="2843459"/>
                </a:lnTo>
                <a:lnTo>
                  <a:pt x="899952" y="2843459"/>
                </a:lnTo>
                <a:lnTo>
                  <a:pt x="1004262" y="2516870"/>
                </a:lnTo>
                <a:lnTo>
                  <a:pt x="1571757" y="2516870"/>
                </a:lnTo>
                <a:lnTo>
                  <a:pt x="1676067" y="2843459"/>
                </a:lnTo>
                <a:lnTo>
                  <a:pt x="2093307" y="2843459"/>
                </a:lnTo>
                <a:lnTo>
                  <a:pt x="1496008" y="1172017"/>
                </a:lnTo>
                <a:close/>
                <a:moveTo>
                  <a:pt x="8895165" y="1149665"/>
                </a:moveTo>
                <a:cubicBezTo>
                  <a:pt x="8825626" y="1149665"/>
                  <a:pt x="8769331" y="1169534"/>
                  <a:pt x="8726283" y="1209271"/>
                </a:cubicBezTo>
                <a:cubicBezTo>
                  <a:pt x="8683234" y="1249008"/>
                  <a:pt x="8661710" y="1302405"/>
                  <a:pt x="8661710" y="1369461"/>
                </a:cubicBezTo>
                <a:cubicBezTo>
                  <a:pt x="8661710" y="1430722"/>
                  <a:pt x="8683234" y="1482670"/>
                  <a:pt x="8726283" y="1525305"/>
                </a:cubicBezTo>
                <a:cubicBezTo>
                  <a:pt x="8758569" y="1557281"/>
                  <a:pt x="8798306" y="1577266"/>
                  <a:pt x="8845494" y="1585260"/>
                </a:cubicBezTo>
                <a:lnTo>
                  <a:pt x="8867979" y="1588043"/>
                </a:lnTo>
                <a:lnTo>
                  <a:pt x="8863306" y="1612307"/>
                </a:lnTo>
                <a:cubicBezTo>
                  <a:pt x="8852363" y="1652821"/>
                  <a:pt x="8833387" y="1686116"/>
                  <a:pt x="8806378" y="1712193"/>
                </a:cubicBezTo>
                <a:cubicBezTo>
                  <a:pt x="8770366" y="1746963"/>
                  <a:pt x="8721316" y="1773041"/>
                  <a:pt x="8659227" y="1790426"/>
                </a:cubicBezTo>
                <a:lnTo>
                  <a:pt x="8700205" y="1969243"/>
                </a:lnTo>
                <a:cubicBezTo>
                  <a:pt x="8768089" y="1960137"/>
                  <a:pt x="8834524" y="1934473"/>
                  <a:pt x="8899512" y="1892252"/>
                </a:cubicBezTo>
                <a:cubicBezTo>
                  <a:pt x="8964498" y="1850031"/>
                  <a:pt x="9018516" y="1791047"/>
                  <a:pt x="9061565" y="1715298"/>
                </a:cubicBezTo>
                <a:cubicBezTo>
                  <a:pt x="9104613" y="1639549"/>
                  <a:pt x="9126137" y="1546208"/>
                  <a:pt x="9126137" y="1435275"/>
                </a:cubicBezTo>
                <a:cubicBezTo>
                  <a:pt x="9126137" y="1340900"/>
                  <a:pt x="9105027" y="1269704"/>
                  <a:pt x="9062806" y="1221689"/>
                </a:cubicBezTo>
                <a:cubicBezTo>
                  <a:pt x="9020586" y="1173673"/>
                  <a:pt x="8964705" y="1149665"/>
                  <a:pt x="8895165" y="1149665"/>
                </a:cubicBezTo>
                <a:close/>
                <a:moveTo>
                  <a:pt x="0" y="0"/>
                </a:moveTo>
                <a:lnTo>
                  <a:pt x="12594453" y="0"/>
                </a:lnTo>
                <a:lnTo>
                  <a:pt x="12594453" y="7137429"/>
                </a:lnTo>
                <a:lnTo>
                  <a:pt x="0" y="7137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85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750199-6C1C-33A8-CCCD-97A0FC0CD018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1E34B-1CB5-2CCD-44DE-4C2E1D14C02D}"/>
              </a:ext>
            </a:extLst>
          </p:cNvPr>
          <p:cNvSpPr txBox="1"/>
          <p:nvPr/>
        </p:nvSpPr>
        <p:spPr>
          <a:xfrm>
            <a:off x="978408" y="2003376"/>
            <a:ext cx="10236453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2019: ALLWE Implementation Steering Committee is Formed</a:t>
            </a:r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Tri-Chairs: Rosie Long (2018 – 2022), Nicola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Kiver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(2022 – 2024), Raymond Najjar, and Victoria Sanchez 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ptos Narrow" panose="020B0004020202020204" pitchFamily="34" charset="0"/>
              </a:rPr>
              <a:t>Members: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Matt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Bauerlin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Danielle Dedeaux, Bernardo Elizondo, Joshua M. Garber, Bernd Haupt, Khaleah Jackson, Kelly Lombardo, Jane McCandless, Alexander Massa, Joel Morrison, Cierra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Naglowsky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Lynn Persing, Nicholas Prince, Aaron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Procious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Stevie Rocco, Emily Shiels, Virginia Silvas, Nathan Smith, Sanjay Srinivasan, Jasmine Walker, Maria Wherley, Rahil Mohd Zaid  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ptos Narrow" panose="020B0004020202020204" pitchFamily="34" charset="0"/>
              </a:rPr>
              <a:t>Previous Members: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Athbi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Alfarhan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Emily Aubertine, Carl Fredrick G. Aquino, Damian Archer, Frey (Jeffrey) Brownson, Tim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Charatan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Hannah Chop, Jane Cook, Roger Downs, Tim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Charatan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Elise Gowen, Rachel Gutierrez, Ahmed Hamed, Josh Inwood, Sofia Johnson, Meranda Kaiser, Brian King, Andrew Kleit, Elizabeth Kupp, JoAnn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Lehtihet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Chris Long, Kayla McCauley, Kelly Matuszewski, Heather Moore, Shruti Natal, Hannah Perrelli, Prakash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Purswani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Kelly Rhoades, Hillary Smith, Georgia Soares, Samantha Staskiewicz, Jane Sutterlin, Alisha Wellington, Sarah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Wugofski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Cas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Zemba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5" name="Picture 4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1835A561-B5E0-75E4-8085-C276EF984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90C790-E7CB-4266-01CC-EDF7A6C2B03E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BE54C-0005-265D-ADFB-E7D49FE44697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Streamlined access to resources to report wrongdoing to the College 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F5C3F-B7BF-CF1F-B77C-9EE8E7546791}"/>
              </a:ext>
            </a:extLst>
          </p:cNvPr>
          <p:cNvSpPr txBox="1"/>
          <p:nvPr/>
        </p:nvSpPr>
        <p:spPr>
          <a:xfrm>
            <a:off x="12344400" y="2003376"/>
            <a:ext cx="1023645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ptos Narrow" panose="020B0004020202020204" pitchFamily="34" charset="0"/>
                <a:ea typeface="Calibri"/>
                <a:cs typeface="Calibri"/>
              </a:rPr>
              <a:t>Survey Results are Received in August 2019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  <a:ea typeface="Calibri"/>
                <a:cs typeface="Calibri"/>
              </a:rPr>
              <a:t>ALLWE Implementation Steering Committee is formed to develop recommendations and an action plan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  <a:ea typeface="Calibri"/>
                <a:cs typeface="Calibri"/>
              </a:rPr>
              <a:t>ALLWE Implementation Plan was approved by EMS Executive Council and launched, in late spring 2020 – at the height of the pandemic!</a:t>
            </a:r>
          </a:p>
        </p:txBody>
      </p:sp>
    </p:spTree>
    <p:extLst>
      <p:ext uri="{BB962C8B-B14F-4D97-AF65-F5344CB8AC3E}">
        <p14:creationId xmlns:p14="http://schemas.microsoft.com/office/powerpoint/2010/main" val="2982057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877B40-1C00-18D6-B309-9CC4A5F6CA38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Streamlined access to resources to report wrongdoing to the College 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226888BE-9759-01AC-AB2D-05D45E2EE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CEA538-0C6B-E94C-643D-A54C07D807E6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2072E-2C03-FF33-15DF-BC5565E175EE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Each Department within EMS appoints first ever DEI Associate Heads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A6F544-3442-63C9-F5E6-ADE6938B709F}"/>
              </a:ext>
            </a:extLst>
          </p:cNvPr>
          <p:cNvSpPr txBox="1"/>
          <p:nvPr/>
        </p:nvSpPr>
        <p:spPr>
          <a:xfrm>
            <a:off x="12344400" y="2003376"/>
            <a:ext cx="10236453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ptos Narrow" panose="020B0004020202020204" pitchFamily="34" charset="0"/>
              </a:rPr>
              <a:t>2019: ALLWE Implementation Steering Committee is Formed</a:t>
            </a:r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Tri-Chairs: Rosie Long (2018 – 2022), Nicola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Kiver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(2022 – 2024), Raymond Najjar, and Victoria Sanchez 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ptos Narrow" panose="020B0004020202020204" pitchFamily="34" charset="0"/>
              </a:rPr>
              <a:t>Members: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Matt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Bauerlin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Danielle Dedeaux, Bernardo Elizondo, Joshua M. Garber, Bernd Haupt, Khaleah Jackson, Kelly Lombardo, Jane McCandless, Alexander Massa, Joel Morrison, Cierra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Naglowsky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Lynn Persing, Nicholas Prince, Aaron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Procious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Stevie Rocco, Emily Shiels, Virginia Silvas, Nathan Smith, Sanjay Srinivasan, Jasmine Walker, Maria Wherley, Rahil Mohd Zaid  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ptos Narrow" panose="020B0004020202020204" pitchFamily="34" charset="0"/>
              </a:rPr>
              <a:t>Previous Members: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Athbi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Alfarhan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Emily Aubertine, Carl Fredrick G. Aquino, Damian Archer, Frey (Jeffrey) Brownson, Tim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Charatan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Hannah Chop, Jane Cook, Roger Downs, Tim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Charatan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Elise Gowen, Rachel Gutierrez, Ahmed Hamed, Josh Inwood, Sofia Johnson, Meranda Kaiser, Brian King, Andrew Kleit, Elizabeth Kupp, JoAnn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Lehtihet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Chris Long, Kayla McCauley, Kelly Matuszewski, Heather Moore, Shruti Natal, Hannah Perrelli, Prakash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Purswani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Kelly Rhoades, Hillary Smith, Georgia Soares, Samantha Staskiewicz, Jane Sutterlin, Alisha Wellington, Sarah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Wugofski</a:t>
            </a: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, Cas </a:t>
            </a:r>
            <a:r>
              <a:rPr lang="en-US" dirty="0" err="1">
                <a:solidFill>
                  <a:schemeClr val="bg1"/>
                </a:solidFill>
                <a:latin typeface="Aptos Narrow" panose="020B0004020202020204" pitchFamily="34" charset="0"/>
              </a:rPr>
              <a:t>Zemba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72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1EA16-B72F-AED1-E9BF-9599FED74ED0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Each Department within EMS appoints first ever DEI Associate Heads</a:t>
            </a: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4DF7B473-92E0-1635-C1C8-EC3F663692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96B57D-551A-82FA-9D39-4BA029DF8383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82B8F-F3DF-5CEA-5DA0-B4218502A6B6}"/>
              </a:ext>
            </a:extLst>
          </p:cNvPr>
          <p:cNvSpPr txBox="1"/>
          <p:nvPr/>
        </p:nvSpPr>
        <p:spPr>
          <a:xfrm>
            <a:off x="-105156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DEI awards program first introduced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Awards for Undergraduates, Graduate Students, Postdocs, Faculty, Staff</a:t>
            </a:r>
            <a:r>
              <a:rPr lang="en-US" sz="2400" dirty="0">
                <a:solidFill>
                  <a:schemeClr val="bg1"/>
                </a:solidFill>
                <a:latin typeface="Aptos Narrow"/>
              </a:rPr>
              <a:t> </a:t>
            </a:r>
            <a:endParaRPr lang="en-US" sz="24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E2F9D-7A4F-8231-9BA4-7E74A37AE286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Streamlined access to resources to report wrongdoing to the College 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20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FA4408-2C94-59E3-2CE8-9A8BB4C2F7F3}"/>
              </a:ext>
            </a:extLst>
          </p:cNvPr>
          <p:cNvSpPr/>
          <p:nvPr/>
        </p:nvSpPr>
        <p:spPr>
          <a:xfrm>
            <a:off x="-1129" y="551321"/>
            <a:ext cx="12188692" cy="5236589"/>
          </a:xfrm>
          <a:prstGeom prst="rect">
            <a:avLst/>
          </a:prstGeom>
          <a:solidFill>
            <a:srgbClr val="0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E53F4-3F72-FAF4-BA18-29BA4A8563A1}"/>
              </a:ext>
            </a:extLst>
          </p:cNvPr>
          <p:cNvSpPr txBox="1"/>
          <p:nvPr/>
        </p:nvSpPr>
        <p:spPr>
          <a:xfrm>
            <a:off x="978408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DEI awards program first introduced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Awards for Undergraduates, Graduate Students, Postdocs, Faculty, Staff</a:t>
            </a:r>
            <a:r>
              <a:rPr lang="en-US" sz="2400" dirty="0">
                <a:solidFill>
                  <a:schemeClr val="bg1"/>
                </a:solidFill>
                <a:latin typeface="Aptos Narrow"/>
              </a:rPr>
              <a:t> </a:t>
            </a:r>
            <a:endParaRPr lang="en-US" sz="24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pic>
        <p:nvPicPr>
          <p:cNvPr id="7" name="Picture 6" descr="A white and blue shield on a black background&#10;&#10;Description automatically generated">
            <a:extLst>
              <a:ext uri="{FF2B5EF4-FFF2-40B4-BE49-F238E27FC236}">
                <a16:creationId xmlns:a16="http://schemas.microsoft.com/office/drawing/2014/main" id="{F5130748-3825-A261-6ADB-C86AD8548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9"/>
          <a:stretch/>
        </p:blipFill>
        <p:spPr>
          <a:xfrm>
            <a:off x="106680" y="5810077"/>
            <a:ext cx="822960" cy="104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50F16C-CAD9-1D44-3AA1-EA549206F59A}"/>
              </a:ext>
            </a:extLst>
          </p:cNvPr>
          <p:cNvSpPr txBox="1"/>
          <p:nvPr/>
        </p:nvSpPr>
        <p:spPr>
          <a:xfrm>
            <a:off x="1284779" y="441610"/>
            <a:ext cx="962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ptos ExtraBold" panose="020B0004020202020204" pitchFamily="34" charset="0"/>
              </a:rPr>
              <a:t>Implementation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BDAFD-BEC3-62DF-6D45-06E854EEA444}"/>
              </a:ext>
            </a:extLst>
          </p:cNvPr>
          <p:cNvSpPr txBox="1"/>
          <p:nvPr/>
        </p:nvSpPr>
        <p:spPr>
          <a:xfrm>
            <a:off x="-10515600" y="2002536"/>
            <a:ext cx="1023645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2022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EMS "Start of Semester" email detailing reporting methods/information sent to members of the College</a:t>
            </a:r>
            <a:endParaRPr lang="en-US" sz="48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38A94-C6BA-D9CD-6326-E867E7BDE3D8}"/>
              </a:ext>
            </a:extLst>
          </p:cNvPr>
          <p:cNvSpPr txBox="1"/>
          <p:nvPr/>
        </p:nvSpPr>
        <p:spPr>
          <a:xfrm>
            <a:off x="12344400" y="2002536"/>
            <a:ext cx="102364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ptos Narrow"/>
              </a:rPr>
              <a:t>2021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ptos Narrow"/>
              </a:rPr>
              <a:t>Each Department within EMS appoints first ever DEI Associate Heads</a:t>
            </a:r>
          </a:p>
        </p:txBody>
      </p:sp>
    </p:spTree>
    <p:extLst>
      <p:ext uri="{BB962C8B-B14F-4D97-AF65-F5344CB8AC3E}">
        <p14:creationId xmlns:p14="http://schemas.microsoft.com/office/powerpoint/2010/main" val="242311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E83E1BB6E874E91DFEB694C40304C" ma:contentTypeVersion="8" ma:contentTypeDescription="Create a new document." ma:contentTypeScope="" ma:versionID="acb921fb4eab9c0cab0d65fa522e53df">
  <xsd:schema xmlns:xsd="http://www.w3.org/2001/XMLSchema" xmlns:xs="http://www.w3.org/2001/XMLSchema" xmlns:p="http://schemas.microsoft.com/office/2006/metadata/properties" xmlns:ns3="db0066db-5d8c-4e7b-93e0-713134df1815" xmlns:ns4="067b9f26-dcdf-4d9f-9e0a-cebcefab7656" targetNamespace="http://schemas.microsoft.com/office/2006/metadata/properties" ma:root="true" ma:fieldsID="73aff7df8c80ca7ec559a76c8d399d2a" ns3:_="" ns4:_="">
    <xsd:import namespace="db0066db-5d8c-4e7b-93e0-713134df1815"/>
    <xsd:import namespace="067b9f26-dcdf-4d9f-9e0a-cebcefab76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066db-5d8c-4e7b-93e0-713134df18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b9f26-dcdf-4d9f-9e0a-cebcefab76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0066db-5d8c-4e7b-93e0-713134df1815" xsi:nil="true"/>
  </documentManagement>
</p:properties>
</file>

<file path=customXml/itemProps1.xml><?xml version="1.0" encoding="utf-8"?>
<ds:datastoreItem xmlns:ds="http://schemas.openxmlformats.org/officeDocument/2006/customXml" ds:itemID="{331812CE-B65E-4441-8E09-8275150A9576}">
  <ds:schemaRefs>
    <ds:schemaRef ds:uri="067b9f26-dcdf-4d9f-9e0a-cebcefab7656"/>
    <ds:schemaRef ds:uri="db0066db-5d8c-4e7b-93e0-713134df18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69015E-9058-4B00-9FBF-83EFE7370C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51E77-346A-467A-90A6-4FB766EAC8BE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067b9f26-dcdf-4d9f-9e0a-cebcefab7656"/>
    <ds:schemaRef ds:uri="http://schemas.openxmlformats.org/package/2006/metadata/core-properties"/>
    <ds:schemaRef ds:uri="db0066db-5d8c-4e7b-93e0-713134df1815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3550</Words>
  <Application>Microsoft Office PowerPoint</Application>
  <PresentationFormat>Widescreen</PresentationFormat>
  <Paragraphs>423</Paragraphs>
  <Slides>58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Aptos</vt:lpstr>
      <vt:lpstr>Aptos ExtraBold</vt:lpstr>
      <vt:lpstr>Aptos Narrow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Y Massa</dc:creator>
  <cp:lastModifiedBy>Prince, Nicholas E</cp:lastModifiedBy>
  <cp:revision>802</cp:revision>
  <dcterms:created xsi:type="dcterms:W3CDTF">2024-04-03T21:16:57Z</dcterms:created>
  <dcterms:modified xsi:type="dcterms:W3CDTF">2024-09-11T16:40:57Z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0x010100ACCE83E1BB6E874E91DFEB694C40304C</vt:lpwstr>
  </property>
</Properties>
</file>