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1"/>
    <p:restoredTop sz="94680"/>
  </p:normalViewPr>
  <p:slideViewPr>
    <p:cSldViewPr snapToGrid="0" snapToObjects="1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822" y="1987746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005" y="3558707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-35098"/>
            <a:ext cx="3867521" cy="1332613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6B4D860B-89C1-4DC3-A36C-FE6B6D8815E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536" y="137302"/>
            <a:ext cx="1327583" cy="128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75" y="1140752"/>
            <a:ext cx="10515600" cy="753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474" y="2190219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575" y="2225120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0"/>
            <a:ext cx="2452648" cy="845097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087A075-3668-4CB7-BAED-850B96F347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699" y="137302"/>
            <a:ext cx="1053484" cy="10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58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132" y="1158271"/>
            <a:ext cx="10515600" cy="753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407D4D-5042-4457-92B8-E60B6F2FA6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0"/>
            <a:ext cx="2452648" cy="845097"/>
          </a:xfrm>
          <a:prstGeom prst="rect">
            <a:avLst/>
          </a:prstGeom>
        </p:spPr>
      </p:pic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DDB02576-47C0-4F5D-832C-E4AA959E25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699" y="137302"/>
            <a:ext cx="1053484" cy="10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16" y="1103887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16" y="2086252"/>
            <a:ext cx="10515600" cy="4500979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E008C3-1087-4B2B-8703-F1553C6969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0"/>
            <a:ext cx="2452648" cy="845097"/>
          </a:xfrm>
          <a:prstGeom prst="rect">
            <a:avLst/>
          </a:prstGeom>
        </p:spPr>
      </p:pic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EA52B499-8F97-4358-B21C-23AA186CAB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699" y="137302"/>
            <a:ext cx="1053484" cy="10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71272" y="2012917"/>
            <a:ext cx="5303837" cy="46372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27" y="1049963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27" y="1996749"/>
            <a:ext cx="5085945" cy="4653433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C165C5-BA7E-4817-90D5-D1A819CB8C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0"/>
            <a:ext cx="2452648" cy="845097"/>
          </a:xfrm>
          <a:prstGeom prst="rect">
            <a:avLst/>
          </a:prstGeom>
        </p:spPr>
      </p:pic>
      <p:pic>
        <p:nvPicPr>
          <p:cNvPr id="11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AB7458AA-007E-48C4-AD70-305B682C08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699" y="137302"/>
            <a:ext cx="1053484" cy="10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36" y="1158271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036" y="2044430"/>
            <a:ext cx="10515600" cy="4284087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5DDFC-8E22-41EB-A226-B17A60F433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0"/>
            <a:ext cx="2452648" cy="845097"/>
          </a:xfrm>
          <a:prstGeom prst="rect">
            <a:avLst/>
          </a:prstGeom>
        </p:spPr>
      </p:pic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D891694D-65AD-4DFC-8388-03738A1CD2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699" y="137302"/>
            <a:ext cx="1053484" cy="1020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D2B0603E-D71B-4870-BB62-1E06878D14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332" y="4960810"/>
            <a:ext cx="1862095" cy="186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04901" y="1858039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1" y="3972571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F1B779-5094-4A4B-A2E5-1AA5FFBD04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00"/>
          <a:stretch/>
        </p:blipFill>
        <p:spPr>
          <a:xfrm>
            <a:off x="0" y="-35098"/>
            <a:ext cx="3867521" cy="1332613"/>
          </a:xfrm>
          <a:prstGeom prst="rect">
            <a:avLst/>
          </a:prstGeom>
        </p:spPr>
      </p:pic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9ADF21FE-B113-4064-B646-2ECF8C0BEE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536" y="137302"/>
            <a:ext cx="1327583" cy="128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60" r:id="rId5"/>
    <p:sldLayoutId id="2147483661" r:id="rId6"/>
    <p:sldLayoutId id="2147483651" r:id="rId7"/>
    <p:sldLayoutId id="214748366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2EE77-343A-46D5-B02E-295B55DC8C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70C48-E8C2-44F6-AB1B-26CC67A812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8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Craig, Patricia Lee</cp:lastModifiedBy>
  <cp:revision>15</cp:revision>
  <dcterms:created xsi:type="dcterms:W3CDTF">2018-03-19T17:38:41Z</dcterms:created>
  <dcterms:modified xsi:type="dcterms:W3CDTF">2020-12-03T17:19:54Z</dcterms:modified>
</cp:coreProperties>
</file>