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1"/>
    <p:restoredTop sz="94680"/>
  </p:normalViewPr>
  <p:slideViewPr>
    <p:cSldViewPr snapToGrid="0" snapToObjects="1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1281371" y="5225552"/>
            <a:ext cx="3867521" cy="133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5592763"/>
            <a:ext cx="6516688" cy="836612"/>
          </a:xfrm>
        </p:spPr>
        <p:txBody>
          <a:bodyPr/>
          <a:lstStyle>
            <a:lvl1pPr>
              <a:defRPr sz="2000"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7700102" y="5986931"/>
            <a:ext cx="2452648" cy="8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1281371" y="5225552"/>
            <a:ext cx="3867521" cy="133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60" r:id="rId5"/>
    <p:sldLayoutId id="2147483661" r:id="rId6"/>
    <p:sldLayoutId id="2147483651" r:id="rId7"/>
    <p:sldLayoutId id="214748366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8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plc103</cp:lastModifiedBy>
  <cp:revision>12</cp:revision>
  <dcterms:created xsi:type="dcterms:W3CDTF">2018-03-19T17:38:41Z</dcterms:created>
  <dcterms:modified xsi:type="dcterms:W3CDTF">2018-05-06T22:55:48Z</dcterms:modified>
</cp:coreProperties>
</file>