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k164" initials="c" lastIdx="2" clrIdx="0">
    <p:extLst>
      <p:ext uri="{19B8F6BF-5375-455C-9EA6-DF929625EA0E}">
        <p15:presenceInfo xmlns:p15="http://schemas.microsoft.com/office/powerpoint/2012/main" userId="cak16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BEE6"/>
    <a:srgbClr val="183A78"/>
    <a:srgbClr val="0077D4"/>
    <a:srgbClr val="D9D9D9"/>
    <a:srgbClr val="E2E4E4"/>
    <a:srgbClr val="FFFF00"/>
    <a:srgbClr val="0D2241"/>
    <a:srgbClr val="E7FFFF"/>
    <a:srgbClr val="CCFFFF"/>
    <a:srgbClr val="1015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3" autoAdjust="0"/>
    <p:restoredTop sz="83211" autoAdjust="0"/>
  </p:normalViewPr>
  <p:slideViewPr>
    <p:cSldViewPr snapToGrid="0" snapToObjects="1">
      <p:cViewPr varScale="1">
        <p:scale>
          <a:sx n="70" d="100"/>
          <a:sy n="70" d="100"/>
        </p:scale>
        <p:origin x="374" y="43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C9B2AF-FF93-9443-8132-C0BAE0160594}" type="datetimeFigureOut">
              <a:rPr lang="en-US"/>
              <a:pPr>
                <a:defRPr/>
              </a:pPr>
              <a:t>9/4/2017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D5BBCF3-B909-0E47-AFC1-794F62011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190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96D589F-5847-1648-9C0C-18AD595551BD}" type="datetimeFigureOut">
              <a:rPr lang="en-US"/>
              <a:pPr>
                <a:defRPr/>
              </a:pPr>
              <a:t>9/4/2017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DB5684E-388A-574C-9362-1C84C7B37B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6108700"/>
            <a:ext cx="12192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2192000" cy="61293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1214009" y="1950247"/>
            <a:ext cx="9405308" cy="1941442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>
              <a:lnSpc>
                <a:spcPts val="6000"/>
              </a:lnSpc>
              <a:defRPr sz="6000">
                <a:solidFill>
                  <a:schemeClr val="bg1"/>
                </a:solidFill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214008" y="3991884"/>
            <a:ext cx="9404349" cy="758825"/>
          </a:xfrm>
        </p:spPr>
        <p:txBody>
          <a:bodyPr>
            <a:normAutofit/>
          </a:bodyPr>
          <a:lstStyle>
            <a:lvl1pPr marL="0" indent="0">
              <a:buNone/>
              <a:defRPr sz="2600" i="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Edit Master text styles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9" r="5571" b="13147"/>
          <a:stretch/>
        </p:blipFill>
        <p:spPr>
          <a:xfrm>
            <a:off x="9812683" y="6150769"/>
            <a:ext cx="2272064" cy="68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7542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8440"/>
            <a:ext cx="10972800" cy="1014513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Rockwell" panose="02060603020205020403" pitchFamily="18" charset="0"/>
                <a:cs typeface="Rockwell" panose="020606030202050204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88927"/>
            <a:ext cx="10972800" cy="427701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>
                <a:latin typeface="Franklin Gothic Book" panose="020B0503020102020204" pitchFamily="34" charset="0"/>
              </a:defRPr>
            </a:lvl1pPr>
            <a:lvl2pPr>
              <a:defRPr sz="2800">
                <a:latin typeface="Franklin Gothic Book" panose="020B0503020102020204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196750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n-bullet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21703"/>
            <a:ext cx="10972800" cy="10285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1488926"/>
            <a:ext cx="10972800" cy="44448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hoto Header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81882"/>
            <a:ext cx="10972800" cy="94727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196811"/>
            <a:ext cx="10972800" cy="27594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72629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Header 2 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18875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4933" y="752475"/>
            <a:ext cx="2482851" cy="312738"/>
          </a:xfrm>
          <a:prstGeom prst="rect">
            <a:avLst/>
          </a:prstGeom>
        </p:spPr>
        <p:txBody>
          <a:bodyPr anchor="b">
            <a:normAutofit fontScale="92500" lnSpcReduction="20000"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Add photos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99301"/>
            <a:ext cx="10972800" cy="915042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609601" y="3203575"/>
            <a:ext cx="5278967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091768" y="3203576"/>
            <a:ext cx="5490633" cy="2693739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7062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234" y="0"/>
            <a:ext cx="12187767" cy="609758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22406"/>
            <a:ext cx="9871968" cy="1675748"/>
          </a:xfrm>
        </p:spPr>
        <p:txBody>
          <a:bodyPr>
            <a:noAutofit/>
          </a:bodyPr>
          <a:lstStyle>
            <a:lvl1pPr>
              <a:lnSpc>
                <a:spcPts val="6000"/>
              </a:lnSpc>
              <a:defRPr sz="60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2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17742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4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28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129338"/>
          </a:xfrm>
          <a:prstGeom prst="rect">
            <a:avLst/>
          </a:prstGeom>
          <a:solidFill>
            <a:srgbClr val="0D224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6108700"/>
            <a:ext cx="12192000" cy="74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65113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484314"/>
            <a:ext cx="10972800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299" r="5571" b="13147"/>
          <a:stretch/>
        </p:blipFill>
        <p:spPr>
          <a:xfrm>
            <a:off x="9812683" y="6150769"/>
            <a:ext cx="2272064" cy="685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1" r:id="rId2"/>
    <p:sldLayoutId id="2147483682" r:id="rId3"/>
    <p:sldLayoutId id="2147483687" r:id="rId4"/>
    <p:sldLayoutId id="2147483688" r:id="rId5"/>
    <p:sldLayoutId id="2147483689" r:id="rId6"/>
    <p:sldLayoutId id="2147483683" r:id="rId7"/>
    <p:sldLayoutId id="2147483685" r:id="rId8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bg1"/>
          </a:solidFill>
          <a:latin typeface="Rockwell" panose="02060603020205020403" pitchFamily="18" charset="0"/>
          <a:ea typeface="ＭＳ Ｐゴシック" charset="0"/>
          <a:cs typeface="Rockwell" panose="02060603020205020403" pitchFamily="18" charset="0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101576"/>
          </a:solidFill>
          <a:latin typeface="Calibri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bg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Franklin Gothic Book" panose="020B0503020102020204" pitchFamily="34" charset="0"/>
          <a:ea typeface="ＭＳ Ｐゴシック" charset="0"/>
          <a:cs typeface="Franklin Gothic Book" panose="020B050302010202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j-lt"/>
          <a:ea typeface="ＭＳ Ｐゴシック" charset="0"/>
          <a:cs typeface="Arial Rounded MT Bol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E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b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enn-State" id="{97E4FDA6-B55C-44C2-9DCE-E82EC83BB963}" vid="{F40DD061-7B39-45E6-825A-4889827907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Penn-State (1)</Template>
  <TotalTime>3426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ＭＳ Ｐゴシック</vt:lpstr>
      <vt:lpstr>Arial</vt:lpstr>
      <vt:lpstr>Arial Rounded MT Bold</vt:lpstr>
      <vt:lpstr>Calibri</vt:lpstr>
      <vt:lpstr>Franklin Gothic Book</vt:lpstr>
      <vt:lpstr>Rockwell</vt:lpstr>
      <vt:lpstr>CoE-template</vt:lpstr>
      <vt:lpstr>PowerPoint Presentation</vt:lpstr>
    </vt:vector>
  </TitlesOfParts>
  <Company>Penn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Penn State University: The leader in energy and water</dc:title>
  <dc:creator>cak164</dc:creator>
  <cp:lastModifiedBy>Patrica Craig</cp:lastModifiedBy>
  <cp:revision>91</cp:revision>
  <dcterms:created xsi:type="dcterms:W3CDTF">2016-09-14T13:24:41Z</dcterms:created>
  <dcterms:modified xsi:type="dcterms:W3CDTF">2017-09-05T03:00:21Z</dcterms:modified>
</cp:coreProperties>
</file>