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k164" initials="c" lastIdx="2" clrIdx="0">
    <p:extLst>
      <p:ext uri="{19B8F6BF-5375-455C-9EA6-DF929625EA0E}">
        <p15:presenceInfo xmlns:p15="http://schemas.microsoft.com/office/powerpoint/2012/main" userId="cak16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07C"/>
    <a:srgbClr val="0D2241"/>
    <a:srgbClr val="96BEE6"/>
    <a:srgbClr val="183A78"/>
    <a:srgbClr val="0077D4"/>
    <a:srgbClr val="D9D9D9"/>
    <a:srgbClr val="E2E4E4"/>
    <a:srgbClr val="FFFF00"/>
    <a:srgbClr val="E7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3" autoAdjust="0"/>
    <p:restoredTop sz="93216" autoAdjust="0"/>
  </p:normalViewPr>
  <p:slideViewPr>
    <p:cSldViewPr snapToGrid="0" snapToObjects="1">
      <p:cViewPr varScale="1">
        <p:scale>
          <a:sx n="76" d="100"/>
          <a:sy n="76" d="100"/>
        </p:scale>
        <p:origin x="154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aig, Patricia Lee" userId="5d243132-a4a0-4548-8191-cec85f357eae" providerId="ADAL" clId="{8CF04557-10C9-46FB-A330-4423F672DEC9}"/>
    <pc:docChg chg="custSel modSld">
      <pc:chgData name="Craig, Patricia Lee" userId="5d243132-a4a0-4548-8191-cec85f357eae" providerId="ADAL" clId="{8CF04557-10C9-46FB-A330-4423F672DEC9}" dt="2020-12-03T17:47:40.224" v="1" actId="700"/>
      <pc:docMkLst>
        <pc:docMk/>
      </pc:docMkLst>
      <pc:sldChg chg="addSp delSp modSp mod modClrScheme chgLayout">
        <pc:chgData name="Craig, Patricia Lee" userId="5d243132-a4a0-4548-8191-cec85f357eae" providerId="ADAL" clId="{8CF04557-10C9-46FB-A330-4423F672DEC9}" dt="2020-12-03T17:47:40.224" v="1" actId="700"/>
        <pc:sldMkLst>
          <pc:docMk/>
          <pc:sldMk cId="0" sldId="308"/>
        </pc:sldMkLst>
        <pc:spChg chg="add del mod ord">
          <ac:chgData name="Craig, Patricia Lee" userId="5d243132-a4a0-4548-8191-cec85f357eae" providerId="ADAL" clId="{8CF04557-10C9-46FB-A330-4423F672DEC9}" dt="2020-12-03T17:47:40.224" v="1" actId="700"/>
          <ac:spMkLst>
            <pc:docMk/>
            <pc:sldMk cId="0" sldId="308"/>
            <ac:spMk id="2" creationId="{1EB479C0-71F8-4552-A041-ABA125D60D74}"/>
          </ac:spMkLst>
        </pc:spChg>
        <pc:spChg chg="add del mod ord">
          <ac:chgData name="Craig, Patricia Lee" userId="5d243132-a4a0-4548-8191-cec85f357eae" providerId="ADAL" clId="{8CF04557-10C9-46FB-A330-4423F672DEC9}" dt="2020-12-03T17:47:40.224" v="1" actId="700"/>
          <ac:spMkLst>
            <pc:docMk/>
            <pc:sldMk cId="0" sldId="308"/>
            <ac:spMk id="3" creationId="{F57EA4D2-B30B-46D9-9FB5-F7AB8AA8F175}"/>
          </ac:spMkLst>
        </pc:spChg>
        <pc:spChg chg="del mod ord">
          <ac:chgData name="Craig, Patricia Lee" userId="5d243132-a4a0-4548-8191-cec85f357eae" providerId="ADAL" clId="{8CF04557-10C9-46FB-A330-4423F672DEC9}" dt="2020-12-03T17:47:36.068" v="0" actId="700"/>
          <ac:spMkLst>
            <pc:docMk/>
            <pc:sldMk cId="0" sldId="308"/>
            <ac:spMk id="6" creationId="{00000000-0000-0000-0000-000000000000}"/>
          </ac:spMkLst>
        </pc:spChg>
        <pc:spChg chg="del mod ord">
          <ac:chgData name="Craig, Patricia Lee" userId="5d243132-a4a0-4548-8191-cec85f357eae" providerId="ADAL" clId="{8CF04557-10C9-46FB-A330-4423F672DEC9}" dt="2020-12-03T17:47:36.068" v="0" actId="700"/>
          <ac:spMkLst>
            <pc:docMk/>
            <pc:sldMk cId="0" sldId="308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C9B2AF-FF93-9443-8132-C0BAE0160594}" type="datetimeFigureOut">
              <a:rPr lang="en-US"/>
              <a:pPr>
                <a:defRPr/>
              </a:pPr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5BBCF3-B909-0E47-AFC1-794F62011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9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6D589F-5847-1648-9C0C-18AD595551BD}" type="datetimeFigureOut">
              <a:rPr lang="en-US"/>
              <a:pPr>
                <a:defRPr/>
              </a:pPr>
              <a:t>12/3/2020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B5684E-388A-574C-9362-1C84C7B37B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66691"/>
            <a:ext cx="12192000" cy="8913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5966691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14009" y="1950247"/>
            <a:ext cx="9405308" cy="194144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14008" y="3991884"/>
            <a:ext cx="9404349" cy="758825"/>
          </a:xfrm>
        </p:spPr>
        <p:txBody>
          <a:bodyPr>
            <a:normAutofit/>
          </a:bodyPr>
          <a:lstStyle>
            <a:lvl1pPr marL="0" indent="0">
              <a:buNone/>
              <a:defRPr sz="2600" i="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DF9E61-FFF6-4110-8A7F-45B733C16F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9" r="5571" b="13147"/>
          <a:stretch/>
        </p:blipFill>
        <p:spPr>
          <a:xfrm>
            <a:off x="9812683" y="6123061"/>
            <a:ext cx="2272064" cy="685800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7C476AD8-B45F-4D53-BE2A-5117F02E5A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52" y="5966691"/>
            <a:ext cx="888085" cy="88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8440"/>
            <a:ext cx="10972800" cy="1014513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8927"/>
            <a:ext cx="10972800" cy="42770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800">
                <a:latin typeface="Franklin Gothic Book" panose="020B050302010202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9675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1703"/>
            <a:ext cx="10972800" cy="1028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88926"/>
            <a:ext cx="10972800" cy="44448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5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hoto Head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81882"/>
            <a:ext cx="10972800" cy="94727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96811"/>
            <a:ext cx="10972800" cy="27594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262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Header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9301"/>
            <a:ext cx="10972800" cy="91504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9601" y="3203575"/>
            <a:ext cx="5278967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091768" y="3203576"/>
            <a:ext cx="5490633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706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4" y="0"/>
            <a:ext cx="12187767" cy="609758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2406"/>
            <a:ext cx="9871968" cy="1675748"/>
          </a:xfrm>
        </p:spPr>
        <p:txBody>
          <a:bodyPr>
            <a:noAutofit/>
          </a:bodyPr>
          <a:lstStyle>
            <a:lvl1pPr>
              <a:lnSpc>
                <a:spcPts val="6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6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7742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14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2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1293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5966691"/>
            <a:ext cx="12192000" cy="8913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651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84314"/>
            <a:ext cx="1097280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4115B7-641A-468B-92E5-5F2ECE7F19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9" r="5571" b="13147"/>
          <a:stretch/>
        </p:blipFill>
        <p:spPr>
          <a:xfrm>
            <a:off x="9812683" y="6123061"/>
            <a:ext cx="2272064" cy="685800"/>
          </a:xfrm>
          <a:prstGeom prst="rect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FF5CD46-1E55-4D3D-A1F3-B6ABF0360E5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7252" y="5966691"/>
            <a:ext cx="888085" cy="8880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1" r:id="rId2"/>
    <p:sldLayoutId id="2147483682" r:id="rId3"/>
    <p:sldLayoutId id="2147483687" r:id="rId4"/>
    <p:sldLayoutId id="2147483688" r:id="rId5"/>
    <p:sldLayoutId id="2147483689" r:id="rId6"/>
    <p:sldLayoutId id="2147483683" r:id="rId7"/>
    <p:sldLayoutId id="2147483685" r:id="rId8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Rockwell" panose="02060603020205020403" pitchFamily="18" charset="0"/>
          <a:ea typeface="ＭＳ Ｐゴシック" charset="0"/>
          <a:cs typeface="Rockwell" panose="02060603020205020403" pitchFamily="18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Co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b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enn-State" id="{97E4FDA6-B55C-44C2-9DCE-E82EC83BB963}" vid="{F40DD061-7B39-45E6-825A-4889827907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Penn-State (1)</Template>
  <TotalTime>3437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Rockwell</vt:lpstr>
      <vt:lpstr>CoE-template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 State University: The leader in energy and water</dc:title>
  <dc:creator>cak164</dc:creator>
  <cp:lastModifiedBy>Craig, Patricia Lee</cp:lastModifiedBy>
  <cp:revision>93</cp:revision>
  <dcterms:created xsi:type="dcterms:W3CDTF">2016-09-14T13:24:41Z</dcterms:created>
  <dcterms:modified xsi:type="dcterms:W3CDTF">2020-12-03T17:47:51Z</dcterms:modified>
</cp:coreProperties>
</file>