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6" autoAdjust="0"/>
    <p:restoredTop sz="94694"/>
  </p:normalViewPr>
  <p:slideViewPr>
    <p:cSldViewPr snapToGrid="0">
      <p:cViewPr varScale="1">
        <p:scale>
          <a:sx n="115" d="100"/>
          <a:sy n="115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esentation Title">
            <a:extLst>
              <a:ext uri="{FF2B5EF4-FFF2-40B4-BE49-F238E27FC236}">
                <a16:creationId xmlns:a16="http://schemas.microsoft.com/office/drawing/2014/main" id="{A6365D5F-F141-4E3E-FF97-7EFE7D7569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>
          <a:xfrm>
            <a:off x="1280160" y="368133"/>
            <a:ext cx="9137073" cy="2223343"/>
          </a:xfrm>
        </p:spPr>
        <p:txBody>
          <a:bodyPr lIns="91440" rIns="91440" anchor="b" anchorCtr="0">
            <a:normAutofit/>
          </a:bodyPr>
          <a:lstStyle>
            <a:lvl1pPr marL="0" algn="l" defTabSz="6858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6000" b="0" i="0" kern="1200" baseline="0" dirty="0">
                <a:solidFill>
                  <a:schemeClr val="bg1"/>
                </a:solidFill>
                <a:latin typeface="+mj-lt"/>
                <a:ea typeface="Roboto Slab" pitchFamily="2" charset="0"/>
                <a:cs typeface="Roboto Slab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Optional Subtitle">
            <a:extLst>
              <a:ext uri="{FF2B5EF4-FFF2-40B4-BE49-F238E27FC236}">
                <a16:creationId xmlns:a16="http://schemas.microsoft.com/office/drawing/2014/main" id="{6377A039-ED85-49CC-9DC6-AE1E4D48EB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1280160" y="2617841"/>
            <a:ext cx="9143567" cy="938027"/>
          </a:xfrm>
        </p:spPr>
        <p:txBody>
          <a:bodyPr lIns="91440" rIns="91440">
            <a:normAutofit/>
          </a:bodyPr>
          <a:lstStyle>
            <a:lvl1pPr marL="0" indent="0" algn="l" defTabSz="685800" rtl="0" eaLnBrk="1" fontAlgn="t" latinLnBrk="0" hangingPunct="1">
              <a:lnSpc>
                <a:spcPct val="8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3200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Optional Subtitle</a:t>
            </a:r>
          </a:p>
        </p:txBody>
      </p:sp>
      <p:sp>
        <p:nvSpPr>
          <p:cNvPr id="2" name="Presenter Name">
            <a:extLst>
              <a:ext uri="{FF2B5EF4-FFF2-40B4-BE49-F238E27FC236}">
                <a16:creationId xmlns:a16="http://schemas.microsoft.com/office/drawing/2014/main" id="{C566E610-EA19-29A0-936C-7C6369DBF6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>
          <a:xfrm>
            <a:off x="1280160" y="3926647"/>
            <a:ext cx="8336045" cy="341632"/>
          </a:xfrm>
        </p:spPr>
        <p:txBody>
          <a:bodyPr wrap="square" lIns="91440" anchor="b" anchorCtr="0">
            <a:spAutoFit/>
          </a:bodyPr>
          <a:lstStyle>
            <a:lvl1pPr marL="0" indent="0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 i="1">
                <a:solidFill>
                  <a:schemeClr val="bg1"/>
                </a:solidFill>
              </a:defRPr>
            </a:lvl2pPr>
            <a:lvl3pPr marL="914400" indent="0">
              <a:buNone/>
              <a:defRPr sz="2000" i="1">
                <a:solidFill>
                  <a:schemeClr val="bg1"/>
                </a:solidFill>
              </a:defRPr>
            </a:lvl3pPr>
            <a:lvl4pPr marL="1371600" indent="0">
              <a:buNone/>
              <a:defRPr sz="2000" i="1">
                <a:solidFill>
                  <a:schemeClr val="bg1"/>
                </a:solidFill>
              </a:defRPr>
            </a:lvl4pPr>
            <a:lvl5pPr marL="1828800" indent="0">
              <a:buNone/>
              <a:defRPr sz="20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 Name, Title</a:t>
            </a:r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E98963C8-D5BF-21E2-05C1-86E2339EA6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 hasCustomPrompt="1"/>
          </p:nvPr>
        </p:nvSpPr>
        <p:spPr>
          <a:xfrm>
            <a:off x="1280160" y="4297943"/>
            <a:ext cx="5961681" cy="366264"/>
          </a:xfrm>
        </p:spPr>
        <p:txBody>
          <a:bodyPr lIns="91440">
            <a:noAutofit/>
          </a:bodyPr>
          <a:lstStyle>
            <a:lvl1pPr marL="0" indent="0">
              <a:buNone/>
              <a:defRPr sz="1800" i="0">
                <a:solidFill>
                  <a:schemeClr val="bg1"/>
                </a:solidFill>
              </a:defRPr>
            </a:lvl1pPr>
            <a:lvl2pPr marL="457200" indent="0">
              <a:buNone/>
              <a:defRPr sz="2000" i="1">
                <a:solidFill>
                  <a:schemeClr val="bg1"/>
                </a:solidFill>
              </a:defRPr>
            </a:lvl2pPr>
            <a:lvl3pPr marL="914400" indent="0">
              <a:buNone/>
              <a:defRPr sz="2000" i="1">
                <a:solidFill>
                  <a:schemeClr val="bg1"/>
                </a:solidFill>
              </a:defRPr>
            </a:lvl3pPr>
            <a:lvl4pPr marL="1371600" indent="0">
              <a:buNone/>
              <a:defRPr sz="2000" i="1">
                <a:solidFill>
                  <a:schemeClr val="bg1"/>
                </a:solidFill>
              </a:defRPr>
            </a:lvl4pPr>
            <a:lvl5pPr marL="1828800" indent="0">
              <a:buNone/>
              <a:defRPr sz="20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98F540E-4129-CC6A-943C-A8CE5CAEBF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4"/>
          </p:nvPr>
        </p:nvSpPr>
        <p:spPr/>
        <p:txBody>
          <a:bodyPr/>
          <a:lstStyle/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162F0CB2-B41C-39D2-E035-09E585CEBE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269" y="4906869"/>
            <a:ext cx="4041931" cy="16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54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38200" y="1251284"/>
            <a:ext cx="10515600" cy="4095631"/>
          </a:xfrm>
        </p:spPr>
        <p:txBody>
          <a:bodyPr/>
          <a:lstStyle>
            <a:lvl1pPr marL="233363" indent="-233363">
              <a:buClr>
                <a:schemeClr val="accent2"/>
              </a:buClr>
              <a:buFont typeface="Wingdings" pitchFamily="2" charset="2"/>
              <a:buChar char="§"/>
              <a:tabLst/>
              <a:defRPr/>
            </a:lvl1pPr>
            <a:lvl2pPr marL="628650" indent="-171450">
              <a:buClr>
                <a:schemeClr val="accent2"/>
              </a:buClr>
              <a:tabLst/>
              <a:defRPr/>
            </a:lvl2pPr>
            <a:lvl3pPr marL="1035050" indent="-120650">
              <a:buClr>
                <a:schemeClr val="accent2"/>
              </a:buClr>
              <a:tabLst/>
              <a:defRPr/>
            </a:lvl3pPr>
            <a:lvl4pPr marL="1492250" indent="-120650">
              <a:buClr>
                <a:schemeClr val="accent2"/>
              </a:buClr>
              <a:tabLst/>
              <a:defRPr/>
            </a:lvl4pPr>
            <a:lvl5pPr marL="1949450" indent="-120650">
              <a:buClr>
                <a:schemeClr val="accent2"/>
              </a:buClr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footer background">
            <a:extLst>
              <a:ext uri="{FF2B5EF4-FFF2-40B4-BE49-F238E27FC236}">
                <a16:creationId xmlns:a16="http://schemas.microsoft.com/office/drawing/2014/main" id="{8F7DCC58-E9BF-DC24-EA3E-FA312DF841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78"/>
          <a:stretch/>
        </p:blipFill>
        <p:spPr>
          <a:xfrm>
            <a:off x="-5414" y="5882641"/>
            <a:ext cx="12192000" cy="97536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15A991F1-A2A4-1361-3EBC-74A159F744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1"/>
          </p:nvPr>
        </p:nvSpPr>
        <p:spPr/>
        <p:txBody>
          <a:bodyPr/>
          <a:lstStyle/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7F89FB17-EF70-3DE8-7F7F-D76D9246D3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6363" b="14774"/>
          <a:stretch/>
        </p:blipFill>
        <p:spPr>
          <a:xfrm>
            <a:off x="72189" y="5951913"/>
            <a:ext cx="3019466" cy="8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2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F4AE6DC-E826-EBD2-8C59-EBB4A16D88C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3262313"/>
            <a:ext cx="12192000" cy="3595687"/>
          </a:xfrm>
          <a:gradFill>
            <a:gsLst>
              <a:gs pos="0">
                <a:srgbClr val="001E44">
                  <a:alpha val="24770"/>
                </a:srgbClr>
              </a:gs>
              <a:gs pos="73000">
                <a:srgbClr val="001E44">
                  <a:alpha val="15000"/>
                </a:srgbClr>
              </a:gs>
              <a:gs pos="98000">
                <a:srgbClr val="001E44">
                  <a:alpha val="49989"/>
                </a:srgbClr>
              </a:gs>
            </a:gsLst>
            <a:lin ang="5400000" scaled="1"/>
          </a:gradFill>
        </p:spPr>
        <p:txBody>
          <a:bodyPr bIns="365760" anchor="b" anchorCtr="1"/>
          <a:lstStyle>
            <a:lvl1pPr marL="0" indent="0" algn="ctr">
              <a:buFontTx/>
              <a:buNone/>
              <a:defRPr i="1">
                <a:solidFill>
                  <a:schemeClr val="tx2">
                    <a:lumMod val="10000"/>
                    <a:lumOff val="9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(Click icon to add picture)</a:t>
            </a:r>
          </a:p>
        </p:txBody>
      </p:sp>
      <p:sp>
        <p:nvSpPr>
          <p:cNvPr id="2" name="Section Header">
            <a:extLst>
              <a:ext uri="{FF2B5EF4-FFF2-40B4-BE49-F238E27FC236}">
                <a16:creationId xmlns:a16="http://schemas.microsoft.com/office/drawing/2014/main" id="{ED51F017-07A9-6C4C-D0A2-5A1A64E359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1828800"/>
            <a:ext cx="10515600" cy="600164"/>
          </a:xfrm>
        </p:spPr>
        <p:txBody>
          <a:bodyPr anchor="b" anchorCtr="0">
            <a:spAutoFit/>
          </a:bodyPr>
          <a:lstStyle>
            <a:lvl1pPr fontAlgn="b">
              <a:lnSpc>
                <a:spcPct val="75000"/>
              </a:lnSpc>
              <a:defRPr lang="en-US" sz="4400" b="0" i="0" kern="1200" baseline="0" dirty="0">
                <a:solidFill>
                  <a:schemeClr val="bg1"/>
                </a:solidFill>
                <a:latin typeface="+mj-lt"/>
                <a:ea typeface="Roboto Slab" pitchFamily="2" charset="0"/>
                <a:cs typeface="Roboto Slab" pitchFamily="2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9" name="Optional body copy">
            <a:extLst>
              <a:ext uri="{FF2B5EF4-FFF2-40B4-BE49-F238E27FC236}">
                <a16:creationId xmlns:a16="http://schemas.microsoft.com/office/drawing/2014/main" id="{1371F1C5-C3F6-31DC-E6E9-453970B774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0160" y="2460687"/>
            <a:ext cx="7442964" cy="424732"/>
          </a:xfr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Optional body copy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55B1A6E-8412-04AE-C1F5-61D5ABFA40F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17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>
            <a:extLst>
              <a:ext uri="{FF2B5EF4-FFF2-40B4-BE49-F238E27FC236}">
                <a16:creationId xmlns:a16="http://schemas.microsoft.com/office/drawing/2014/main" id="{B867689E-0C87-8E15-2658-02B16F0339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9C9D6B-EB83-C858-87BA-84D26638E8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38200" y="1250951"/>
            <a:ext cx="5085945" cy="4204452"/>
          </a:xfrm>
        </p:spPr>
        <p:txBody>
          <a:bodyPr/>
          <a:lstStyle>
            <a:lvl1pPr marL="228600" indent="-228600">
              <a:buClr>
                <a:schemeClr val="accent2"/>
              </a:buClr>
              <a:buFont typeface="Wingdings" pitchFamily="2" charset="2"/>
              <a:buChar char="§"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>
              <a:buClr>
                <a:schemeClr val="accent2"/>
              </a:buClr>
              <a:tabLst/>
              <a:defRPr/>
            </a:lvl2pPr>
            <a:lvl3pPr marL="1035050" indent="-120650">
              <a:buClr>
                <a:schemeClr val="accent2"/>
              </a:buClr>
              <a:tabLst/>
              <a:defRPr/>
            </a:lvl3pPr>
            <a:lvl4pPr marL="1492250" indent="-120650">
              <a:buClr>
                <a:schemeClr val="accent2"/>
              </a:buClr>
              <a:tabLst/>
              <a:defRPr/>
            </a:lvl4pPr>
            <a:lvl5pPr marL="1949450" indent="-120650">
              <a:buClr>
                <a:schemeClr val="accent2"/>
              </a:buClr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Image Placeholder">
            <a:extLst>
              <a:ext uri="{FF2B5EF4-FFF2-40B4-BE49-F238E27FC236}">
                <a16:creationId xmlns:a16="http://schemas.microsoft.com/office/drawing/2014/main" id="{C4DC67E1-6259-0C57-AF9E-AB48FB8AB7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0" hasCustomPrompt="1"/>
          </p:nvPr>
        </p:nvSpPr>
        <p:spPr>
          <a:xfrm>
            <a:off x="6049963" y="1250950"/>
            <a:ext cx="5303837" cy="4204453"/>
          </a:xfrm>
          <a:noFill/>
        </p:spPr>
        <p:txBody>
          <a:bodyPr anchor="b" anchorCtr="1"/>
          <a:lstStyle>
            <a:lvl1pPr marL="0" indent="0" algn="ctr" fontAlgn="ctr">
              <a:spcBef>
                <a:spcPts val="2800"/>
              </a:spcBef>
              <a:buNone/>
              <a:defRPr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(Click icon to add picture)</a:t>
            </a:r>
          </a:p>
        </p:txBody>
      </p:sp>
      <p:pic>
        <p:nvPicPr>
          <p:cNvPr id="2" name="footer background">
            <a:extLst>
              <a:ext uri="{FF2B5EF4-FFF2-40B4-BE49-F238E27FC236}">
                <a16:creationId xmlns:a16="http://schemas.microsoft.com/office/drawing/2014/main" id="{CDF92713-E4A8-DEA2-784F-637EC1817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78"/>
          <a:stretch/>
        </p:blipFill>
        <p:spPr>
          <a:xfrm>
            <a:off x="-5414" y="5882641"/>
            <a:ext cx="12192000" cy="97536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</p:pic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E0790543-8ACA-1DB6-C551-4CAEAE19A3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EFDC4186-E5AF-3DEF-265F-C28DBD09F9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6363" b="14774"/>
          <a:stretch/>
        </p:blipFill>
        <p:spPr>
          <a:xfrm>
            <a:off x="72189" y="5951913"/>
            <a:ext cx="3019466" cy="8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3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hank you">
            <a:extLst>
              <a:ext uri="{FF2B5EF4-FFF2-40B4-BE49-F238E27FC236}">
                <a16:creationId xmlns:a16="http://schemas.microsoft.com/office/drawing/2014/main" id="{84CE99D6-8899-B645-F25D-000CF20DD6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hasCustomPrompt="1"/>
          </p:nvPr>
        </p:nvSpPr>
        <p:spPr>
          <a:xfrm>
            <a:off x="1280160" y="2528668"/>
            <a:ext cx="7485618" cy="784830"/>
          </a:xfrm>
        </p:spPr>
        <p:txBody>
          <a:bodyPr wrap="square" lIns="91440" anchor="b" anchorCtr="0">
            <a:spAutoFit/>
          </a:bodyPr>
          <a:lstStyle>
            <a:lvl1pPr fontAlgn="b">
              <a:lnSpc>
                <a:spcPct val="75000"/>
              </a:lnSpc>
              <a:defRPr lang="en-US" sz="6000" b="0" i="0" kern="1200" baseline="0" dirty="0">
                <a:solidFill>
                  <a:schemeClr val="bg1"/>
                </a:solidFill>
                <a:latin typeface="+mj-lt"/>
                <a:ea typeface="Roboto Slab" pitchFamily="2" charset="0"/>
                <a:cs typeface="Roboto Slab" pitchFamily="2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6" name="Contact information">
            <a:extLst>
              <a:ext uri="{FF2B5EF4-FFF2-40B4-BE49-F238E27FC236}">
                <a16:creationId xmlns:a16="http://schemas.microsoft.com/office/drawing/2014/main" id="{C8587763-AED3-9FA3-765C-D018ECA72B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1280160" y="3354485"/>
            <a:ext cx="7442964" cy="424732"/>
          </a:xfrm>
        </p:spPr>
        <p:txBody>
          <a:bodyPr lIns="9144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Contact information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FBAE165-854E-B03A-D7AF-9765A4CEE16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FD577968-28B0-A4C2-381B-027CC9A2EE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269" y="4906869"/>
            <a:ext cx="4041931" cy="163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0A8FB257-F417-C06C-62B6-BE5F22AA8C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4"/>
          </p:nvPr>
        </p:nvSpPr>
        <p:spPr>
          <a:xfrm>
            <a:off x="92913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2"/>
                </a:solidFill>
              </a:defRPr>
            </a:lvl1pPr>
          </a:lstStyle>
          <a:p>
            <a:fld id="{7AE81EE8-44D6-3349-8A8F-524053424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0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438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5425" indent="-123825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49450" indent="-12065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569D-2B22-0E53-FAD8-0CEFEF91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D3E13-75DA-055A-3309-ED31886A67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197640056"/>
      </p:ext>
    </p:extLst>
  </p:cSld>
  <p:clrMapOvr>
    <a:masterClrMapping/>
  </p:clrMapOvr>
</p:sld>
</file>

<file path=ppt/theme/theme1.xml><?xml version="1.0" encoding="utf-8"?>
<a:theme xmlns:a="http://schemas.openxmlformats.org/drawingml/2006/main" name="COMMSHLD Theme">
  <a:themeElements>
    <a:clrScheme name="PSU24">
      <a:dk1>
        <a:srgbClr val="000320"/>
      </a:dk1>
      <a:lt1>
        <a:srgbClr val="FFFFFF"/>
      </a:lt1>
      <a:dk2>
        <a:srgbClr val="001E44"/>
      </a:dk2>
      <a:lt2>
        <a:srgbClr val="CCF0FF"/>
      </a:lt2>
      <a:accent1>
        <a:srgbClr val="009CDE"/>
      </a:accent1>
      <a:accent2>
        <a:srgbClr val="1E407C"/>
      </a:accent2>
      <a:accent3>
        <a:srgbClr val="A2AAAD"/>
      </a:accent3>
      <a:accent4>
        <a:srgbClr val="96BEE6"/>
      </a:accent4>
      <a:accent5>
        <a:srgbClr val="3EA39E"/>
      </a:accent5>
      <a:accent6>
        <a:srgbClr val="304D64"/>
      </a:accent6>
      <a:hlink>
        <a:srgbClr val="005FA9"/>
      </a:hlink>
      <a:folHlink>
        <a:srgbClr val="AC8DCE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5" id="{8B18823F-B84C-7648-BFED-5C8AFEDC4DC4}" vid="{907CE51C-DBC9-D243-BC00-69DACF4D05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4A49901785041AF741C157FF60EBA" ma:contentTypeVersion="17" ma:contentTypeDescription="Create a new document." ma:contentTypeScope="" ma:versionID="4a7d89b38e42e810f54e2c11bebb769a">
  <xsd:schema xmlns:xsd="http://www.w3.org/2001/XMLSchema" xmlns:xs="http://www.w3.org/2001/XMLSchema" xmlns:p="http://schemas.microsoft.com/office/2006/metadata/properties" xmlns:ns2="c7c738f6-68ec-422e-b0e4-3523873f7adf" xmlns:ns3="542b8847-f5d4-4c9f-bd30-657d16e5db1d" targetNamespace="http://schemas.microsoft.com/office/2006/metadata/properties" ma:root="true" ma:fieldsID="8baa85b48ad9b463479c575ff6088dd6" ns2:_="" ns3:_="">
    <xsd:import namespace="c7c738f6-68ec-422e-b0e4-3523873f7adf"/>
    <xsd:import namespace="542b8847-f5d4-4c9f-bd30-657d16e5db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738f6-68ec-422e-b0e4-3523873f7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b8847-f5d4-4c9f-bd30-657d16e5db1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df913b2-6727-4332-b17d-c0f3123a082d}" ma:internalName="TaxCatchAll" ma:showField="CatchAllData" ma:web="542b8847-f5d4-4c9f-bd30-657d16e5db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2b8847-f5d4-4c9f-bd30-657d16e5db1d" xsi:nil="true"/>
    <lcf76f155ced4ddcb4097134ff3c332f xmlns="c7c738f6-68ec-422e-b0e4-3523873f7adf">
      <Terms xmlns="http://schemas.microsoft.com/office/infopath/2007/PartnerControls"/>
    </lcf76f155ced4ddcb4097134ff3c332f>
    <SharedWithUsers xmlns="542b8847-f5d4-4c9f-bd30-657d16e5db1d">
      <UserInfo>
        <DisplayName>SharingLinks.fbaea811-671e-4f37-b677-a2b510205813.OrganizationEdit.a0f3e262-4087-45ce-9207-f143fa734173</DisplayName>
        <AccountId>24</AccountId>
        <AccountType/>
      </UserInfo>
      <UserInfo>
        <DisplayName>SharingLinks.1bd6d71e-3df5-449b-9aa8-5e919b3d88bc.OrganizationEdit.e1a2a2cf-c433-48ff-870c-19c9ef8ea587</DisplayName>
        <AccountId>25</AccountId>
        <AccountType/>
      </UserInfo>
      <UserInfo>
        <DisplayName>Olson, Samantha N</DisplayName>
        <AccountId>4305</AccountId>
        <AccountType/>
      </UserInfo>
      <UserInfo>
        <DisplayName>Stine, Deborah D</DisplayName>
        <AccountId>4447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7FC5EC-6041-4F91-90D5-5043827BB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738f6-68ec-422e-b0e4-3523873f7adf"/>
    <ds:schemaRef ds:uri="542b8847-f5d4-4c9f-bd30-657d16e5db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E26BEF-35C8-4B23-906B-4CC181448EA2}">
  <ds:schemaRefs>
    <ds:schemaRef ds:uri="http://schemas.microsoft.com/office/2006/metadata/properties"/>
    <ds:schemaRef ds:uri="http://schemas.microsoft.com/office/infopath/2007/PartnerControls"/>
    <ds:schemaRef ds:uri="3c8fd356-1280-4d00-a910-3bff90828a90"/>
    <ds:schemaRef ds:uri="28f5b418-f2c1-4a16-8283-c5ed56dbb9cc"/>
    <ds:schemaRef ds:uri="542b8847-f5d4-4c9f-bd30-657d16e5db1d"/>
    <ds:schemaRef ds:uri="c7c738f6-68ec-422e-b0e4-3523873f7adf"/>
  </ds:schemaRefs>
</ds:datastoreItem>
</file>

<file path=customXml/itemProps3.xml><?xml version="1.0" encoding="utf-8"?>
<ds:datastoreItem xmlns:ds="http://schemas.openxmlformats.org/officeDocument/2006/customXml" ds:itemID="{882F2EC2-2E5D-45F8-9EEF-D6B280C297D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PPT_COMMSHLD_v2a</Template>
  <TotalTime>150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Franklin Gothic Book</vt:lpstr>
      <vt:lpstr>Franklin Gothic Medium</vt:lpstr>
      <vt:lpstr>Wingdings</vt:lpstr>
      <vt:lpstr>COMMSHLD Theme</vt:lpstr>
      <vt:lpstr>Presentation Title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Craig, Patricia Lee</dc:creator>
  <cp:keywords>Penn State Brand PowerPoint Template, Community Shield</cp:keywords>
  <dc:description>Minor fixes to v2 COMMSHLD template</dc:description>
  <cp:lastModifiedBy>Craig, Patricia Lee</cp:lastModifiedBy>
  <cp:revision>2</cp:revision>
  <dcterms:created xsi:type="dcterms:W3CDTF">2025-04-14T18:10:06Z</dcterms:created>
  <dcterms:modified xsi:type="dcterms:W3CDTF">2025-05-30T15:47:20Z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0x0101009204A49901785041AF741C157FF60EBA</vt:lpwstr>
  </property>
  <property fmtid="{D5CDD505-2E9C-101B-9397-08002B2CF9AE}" pid="3" name="MediaServiceImageTags">
    <vt:lpwstr/>
  </property>
</Properties>
</file>