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9D7EAD-E3D1-224E-9187-BD5C27FC85B0}" v="65" dt="2025-06-03T18:22:02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58"/>
  </p:normalViewPr>
  <p:slideViewPr>
    <p:cSldViewPr snapToGrid="0">
      <p:cViewPr varScale="1">
        <p:scale>
          <a:sx n="107" d="100"/>
          <a:sy n="107" d="100"/>
        </p:scale>
        <p:origin x="17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DB7C4-CA69-F55B-6758-59C235004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DD29A-2198-B30F-CFE5-933DE118B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0E930-DD9E-EDAB-E858-9ABFA4085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DC924-9E07-EAD2-B796-955C0F860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01168-86CC-675B-E41B-1156D41C6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5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-full width then two col w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B67-0120-CE0C-CE65-957C7E55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op full width content">
            <a:extLst>
              <a:ext uri="{FF2B5EF4-FFF2-40B4-BE49-F238E27FC236}">
                <a16:creationId xmlns:a16="http://schemas.microsoft.com/office/drawing/2014/main" id="{3F5391FD-2C20-1A72-1451-9A32582AB0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90688"/>
            <a:ext cx="10515600" cy="592137"/>
          </a:xfrm>
        </p:spPr>
        <p:txBody>
          <a:bodyPr/>
          <a:lstStyle/>
          <a:p>
            <a:pPr lvl="0"/>
            <a:r>
              <a:rPr lang="en-US" dirty="0"/>
              <a:t>Box 1 Text full width</a:t>
            </a:r>
          </a:p>
        </p:txBody>
      </p:sp>
      <p:sp>
        <p:nvSpPr>
          <p:cNvPr id="8" name="subhead col 1">
            <a:extLst>
              <a:ext uri="{FF2B5EF4-FFF2-40B4-BE49-F238E27FC236}">
                <a16:creationId xmlns:a16="http://schemas.microsoft.com/office/drawing/2014/main" id="{CA981D76-7B24-9A46-2690-3E2D9C8850A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2268537"/>
            <a:ext cx="5119688" cy="592135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Box 2 Heading</a:t>
            </a:r>
          </a:p>
        </p:txBody>
      </p:sp>
      <p:sp>
        <p:nvSpPr>
          <p:cNvPr id="9" name="col 1">
            <a:extLst>
              <a:ext uri="{FF2B5EF4-FFF2-40B4-BE49-F238E27FC236}">
                <a16:creationId xmlns:a16="http://schemas.microsoft.com/office/drawing/2014/main" id="{1DA58C57-1255-F141-8856-88FD2A61FE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60674"/>
            <a:ext cx="5119255" cy="3495675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subhead col 2">
            <a:extLst>
              <a:ext uri="{FF2B5EF4-FFF2-40B4-BE49-F238E27FC236}">
                <a16:creationId xmlns:a16="http://schemas.microsoft.com/office/drawing/2014/main" id="{C4B60A6B-FE10-A288-78DF-277445A3995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34113" y="2282825"/>
            <a:ext cx="5119687" cy="577847"/>
          </a:xfrm>
        </p:spPr>
        <p:txBody>
          <a:bodyPr/>
          <a:lstStyle/>
          <a:p>
            <a:pPr lvl="0"/>
            <a:r>
              <a:rPr lang="en-US" dirty="0"/>
              <a:t>Box 3 Heading</a:t>
            </a:r>
          </a:p>
        </p:txBody>
      </p:sp>
      <p:sp>
        <p:nvSpPr>
          <p:cNvPr id="10" name="col 2">
            <a:extLst>
              <a:ext uri="{FF2B5EF4-FFF2-40B4-BE49-F238E27FC236}">
                <a16:creationId xmlns:a16="http://schemas.microsoft.com/office/drawing/2014/main" id="{7B151F4C-505A-A3FC-801D-A65FE7A231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4544" y="2860672"/>
            <a:ext cx="5119255" cy="3495678"/>
          </a:xfrm>
        </p:spPr>
        <p:txBody>
          <a:bodyPr/>
          <a:lstStyle/>
          <a:p>
            <a:pPr lvl="0"/>
            <a:r>
              <a:rPr lang="en-US" dirty="0"/>
              <a:t>Box 3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A362E-FBA0-DD9D-326E-6C20601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FC522-AA01-6654-99CB-CA021E82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9173C-AB25-37C4-D00F-85E30451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full width then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B67-0120-CE0C-CE65-957C7E55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op full width content">
            <a:extLst>
              <a:ext uri="{FF2B5EF4-FFF2-40B4-BE49-F238E27FC236}">
                <a16:creationId xmlns:a16="http://schemas.microsoft.com/office/drawing/2014/main" id="{3F5391FD-2C20-1A72-1451-9A32582AB0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90688"/>
            <a:ext cx="10515600" cy="1552575"/>
          </a:xfrm>
        </p:spPr>
        <p:txBody>
          <a:bodyPr/>
          <a:lstStyle/>
          <a:p>
            <a:pPr lvl="0"/>
            <a:r>
              <a:rPr lang="en-US" dirty="0"/>
              <a:t>Box 1 Full width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l 1">
            <a:extLst>
              <a:ext uri="{FF2B5EF4-FFF2-40B4-BE49-F238E27FC236}">
                <a16:creationId xmlns:a16="http://schemas.microsoft.com/office/drawing/2014/main" id="{1DA58C57-1255-F141-8856-88FD2A61FE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3429098"/>
            <a:ext cx="5119255" cy="2747962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l 2">
            <a:extLst>
              <a:ext uri="{FF2B5EF4-FFF2-40B4-BE49-F238E27FC236}">
                <a16:creationId xmlns:a16="http://schemas.microsoft.com/office/drawing/2014/main" id="{7B151F4C-505A-A3FC-801D-A65FE7A231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4544" y="3429098"/>
            <a:ext cx="5119255" cy="2747962"/>
          </a:xfrm>
        </p:spPr>
        <p:txBody>
          <a:bodyPr/>
          <a:lstStyle/>
          <a:p>
            <a:pPr lvl="0"/>
            <a:r>
              <a:rPr lang="en-US" dirty="0"/>
              <a:t>Box 3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A362E-FBA0-DD9D-326E-6C20601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FC522-AA01-6654-99CB-CA021E82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9173C-AB25-37C4-D00F-85E30451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43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B67-0120-CE0C-CE65-957C7E55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op full width content">
            <a:extLst>
              <a:ext uri="{FF2B5EF4-FFF2-40B4-BE49-F238E27FC236}">
                <a16:creationId xmlns:a16="http://schemas.microsoft.com/office/drawing/2014/main" id="{3F5391FD-2C20-1A72-1451-9A32582AB0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809218"/>
            <a:ext cx="10515600" cy="2375433"/>
          </a:xfrm>
        </p:spPr>
        <p:txBody>
          <a:bodyPr/>
          <a:lstStyle/>
          <a:p>
            <a:pPr lvl="0"/>
            <a:r>
              <a:rPr lang="en-US" dirty="0"/>
              <a:t>Box 1 Full Width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bottom full width content">
            <a:extLst>
              <a:ext uri="{FF2B5EF4-FFF2-40B4-BE49-F238E27FC236}">
                <a16:creationId xmlns:a16="http://schemas.microsoft.com/office/drawing/2014/main" id="{7B7F97BE-2BB4-EBE5-1F0E-FEC3583EE80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4419600"/>
            <a:ext cx="10515600" cy="1701801"/>
          </a:xfrm>
        </p:spPr>
        <p:txBody>
          <a:bodyPr/>
          <a:lstStyle/>
          <a:p>
            <a:pPr lvl="0"/>
            <a:r>
              <a:rPr lang="en-US" dirty="0"/>
              <a:t>Box 2 Full Width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A362E-FBA0-DD9D-326E-6C20601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FC522-AA01-6654-99CB-CA021E82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9173C-AB25-37C4-D00F-85E30451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37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full width 2 col bottom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DC121-F097-C702-16A9-59471A04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op full">
            <a:extLst>
              <a:ext uri="{FF2B5EF4-FFF2-40B4-BE49-F238E27FC236}">
                <a16:creationId xmlns:a16="http://schemas.microsoft.com/office/drawing/2014/main" id="{9CDD97FF-DA60-0155-DBF2-0DCD74E848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828800"/>
            <a:ext cx="10515600" cy="965200"/>
          </a:xfrm>
        </p:spPr>
        <p:txBody>
          <a:bodyPr/>
          <a:lstStyle/>
          <a:p>
            <a:pPr lvl="0"/>
            <a:r>
              <a:rPr lang="en-US" dirty="0"/>
              <a:t>Box 1 Full Width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econd full">
            <a:extLst>
              <a:ext uri="{FF2B5EF4-FFF2-40B4-BE49-F238E27FC236}">
                <a16:creationId xmlns:a16="http://schemas.microsoft.com/office/drawing/2014/main" id="{1145EC05-B967-0FD2-02C5-353BF1E5E09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928938"/>
            <a:ext cx="10515600" cy="1066800"/>
          </a:xfrm>
        </p:spPr>
        <p:txBody>
          <a:bodyPr/>
          <a:lstStyle/>
          <a:p>
            <a:pPr lvl="0"/>
            <a:r>
              <a:rPr lang="en-US" dirty="0"/>
              <a:t>Box 2 Full Width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left col">
            <a:extLst>
              <a:ext uri="{FF2B5EF4-FFF2-40B4-BE49-F238E27FC236}">
                <a16:creationId xmlns:a16="http://schemas.microsoft.com/office/drawing/2014/main" id="{0F587966-95B9-A526-A407-17F6379AC99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4097338"/>
            <a:ext cx="5138738" cy="13208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lvl="0"/>
            <a:r>
              <a:rPr lang="en-US" dirty="0"/>
              <a:t>Box 3 Text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12" name="right col">
            <a:extLst>
              <a:ext uri="{FF2B5EF4-FFF2-40B4-BE49-F238E27FC236}">
                <a16:creationId xmlns:a16="http://schemas.microsoft.com/office/drawing/2014/main" id="{5285C8F4-8371-2F06-1A92-EF4BF55C46C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15064" y="4097338"/>
            <a:ext cx="5138738" cy="1320800"/>
          </a:xfrm>
        </p:spPr>
        <p:txBody>
          <a:bodyPr/>
          <a:lstStyle/>
          <a:p>
            <a:pPr lvl="0"/>
            <a:r>
              <a:rPr lang="en-US" dirty="0"/>
              <a:t>Box 4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bottom full">
            <a:extLst>
              <a:ext uri="{FF2B5EF4-FFF2-40B4-BE49-F238E27FC236}">
                <a16:creationId xmlns:a16="http://schemas.microsoft.com/office/drawing/2014/main" id="{C7ADBB80-DB43-2A61-5339-8B735095E5F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5531379"/>
            <a:ext cx="10515600" cy="711729"/>
          </a:xfrm>
        </p:spPr>
        <p:txBody>
          <a:bodyPr/>
          <a:lstStyle/>
          <a:p>
            <a:pPr lvl="0"/>
            <a:r>
              <a:rPr lang="en-US" dirty="0"/>
              <a:t>Box 5 Full Width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A9F886-3D22-0FA2-C001-2E8EBACD1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33917-D602-21C2-7DAA-287D5D28B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E4A22-9AB8-EED3-3419-6014ADD7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87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 content w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5F91-3B61-75C2-F3E0-E486ECF2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1">
            <a:extLst>
              <a:ext uri="{FF2B5EF4-FFF2-40B4-BE49-F238E27FC236}">
                <a16:creationId xmlns:a16="http://schemas.microsoft.com/office/drawing/2014/main" id="{6F8F32B9-4B5C-965B-FC96-33ABD0B2FA0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5467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 text </a:t>
            </a:r>
          </a:p>
        </p:txBody>
      </p:sp>
      <p:sp>
        <p:nvSpPr>
          <p:cNvPr id="8" name="Content 2">
            <a:extLst>
              <a:ext uri="{FF2B5EF4-FFF2-40B4-BE49-F238E27FC236}">
                <a16:creationId xmlns:a16="http://schemas.microsoft.com/office/drawing/2014/main" id="{A47A8D8F-0684-172C-07FE-EF48933FE93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642534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1E1C5FB-0997-F035-EAB2-D264E669CBC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49601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3 text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45C0F282-68B9-F647-3434-0B5F7279D32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6668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4 text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1A7FB10C-3CF6-AED1-6CFC-794B3EE24D3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63735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5 text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F61407AF-94A2-22E2-0D3E-B609FDC578A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670802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6 text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13A897E8-D052-DF2E-6E92-9EDF8995F1D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177869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7 text</a:t>
            </a:r>
          </a:p>
        </p:txBody>
      </p: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5F029104-165D-8C8F-0E42-250E69F24F35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84936" y="1785938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8 text</a:t>
            </a:r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1EAFE952-39ED-866B-7C58-05FD8303D55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35464" y="3300570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9 text</a:t>
            </a:r>
          </a:p>
        </p:txBody>
      </p:sp>
      <p:sp>
        <p:nvSpPr>
          <p:cNvPr id="16" name="Content Placeholder 10">
            <a:extLst>
              <a:ext uri="{FF2B5EF4-FFF2-40B4-BE49-F238E27FC236}">
                <a16:creationId xmlns:a16="http://schemas.microsoft.com/office/drawing/2014/main" id="{9494E8D1-CBCA-D21F-9853-F5E7120C40B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642534" y="3300570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10 text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673ED6E1-96AE-8B2D-FF2C-CCAA5B2F3AB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149598" y="3304806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11 text</a:t>
            </a:r>
          </a:p>
        </p:txBody>
      </p:sp>
      <p:sp>
        <p:nvSpPr>
          <p:cNvPr id="18" name="Content Placeholder 12">
            <a:extLst>
              <a:ext uri="{FF2B5EF4-FFF2-40B4-BE49-F238E27FC236}">
                <a16:creationId xmlns:a16="http://schemas.microsoft.com/office/drawing/2014/main" id="{A690215F-33DA-313B-E1AE-44D13718AF8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656668" y="3300570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12 text</a:t>
            </a:r>
          </a:p>
        </p:txBody>
      </p:sp>
      <p:sp>
        <p:nvSpPr>
          <p:cNvPr id="19" name="Content Placeholder 13">
            <a:extLst>
              <a:ext uri="{FF2B5EF4-FFF2-40B4-BE49-F238E27FC236}">
                <a16:creationId xmlns:a16="http://schemas.microsoft.com/office/drawing/2014/main" id="{4DE0824E-6DEB-37DC-3449-462D741234B6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163735" y="3316870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13 text</a:t>
            </a:r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A0FDC393-1633-1BE4-0360-7DCF2EA106D8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670802" y="3294766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14 text</a:t>
            </a:r>
          </a:p>
        </p:txBody>
      </p:sp>
      <p:sp>
        <p:nvSpPr>
          <p:cNvPr id="21" name="Content Placeholder 15">
            <a:extLst>
              <a:ext uri="{FF2B5EF4-FFF2-40B4-BE49-F238E27FC236}">
                <a16:creationId xmlns:a16="http://schemas.microsoft.com/office/drawing/2014/main" id="{836EE224-D52C-BAB9-44F8-7BD7E987283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177869" y="3294766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15 text</a:t>
            </a:r>
          </a:p>
        </p:txBody>
      </p:sp>
      <p:sp>
        <p:nvSpPr>
          <p:cNvPr id="22" name="Content Placeholder 16">
            <a:extLst>
              <a:ext uri="{FF2B5EF4-FFF2-40B4-BE49-F238E27FC236}">
                <a16:creationId xmlns:a16="http://schemas.microsoft.com/office/drawing/2014/main" id="{D8C12577-906D-5B89-88B5-DDEDE50D8BB6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0684936" y="3304806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16 text</a:t>
            </a:r>
          </a:p>
        </p:txBody>
      </p:sp>
      <p:sp>
        <p:nvSpPr>
          <p:cNvPr id="23" name="Content Placeholder 17">
            <a:extLst>
              <a:ext uri="{FF2B5EF4-FFF2-40B4-BE49-F238E27FC236}">
                <a16:creationId xmlns:a16="http://schemas.microsoft.com/office/drawing/2014/main" id="{C184D0E0-EF5B-138D-FF4F-B1E1C76025DE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35467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17 text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05A4A559-4E3C-4012-6061-96FE60618DC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642534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18 text</a:t>
            </a:r>
          </a:p>
        </p:txBody>
      </p:sp>
      <p:sp>
        <p:nvSpPr>
          <p:cNvPr id="25" name="Content Placeholder 19">
            <a:extLst>
              <a:ext uri="{FF2B5EF4-FFF2-40B4-BE49-F238E27FC236}">
                <a16:creationId xmlns:a16="http://schemas.microsoft.com/office/drawing/2014/main" id="{5832A552-7588-BF2A-DF99-9E1D1C80DD2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149601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19 text</a:t>
            </a:r>
          </a:p>
        </p:txBody>
      </p:sp>
      <p:sp>
        <p:nvSpPr>
          <p:cNvPr id="26" name="Content Placeholder 20">
            <a:extLst>
              <a:ext uri="{FF2B5EF4-FFF2-40B4-BE49-F238E27FC236}">
                <a16:creationId xmlns:a16="http://schemas.microsoft.com/office/drawing/2014/main" id="{694E00C4-0550-0819-95CA-DB47973683B3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656668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20 text</a:t>
            </a:r>
          </a:p>
        </p:txBody>
      </p:sp>
      <p:sp>
        <p:nvSpPr>
          <p:cNvPr id="27" name="Content Placeholder 21">
            <a:extLst>
              <a:ext uri="{FF2B5EF4-FFF2-40B4-BE49-F238E27FC236}">
                <a16:creationId xmlns:a16="http://schemas.microsoft.com/office/drawing/2014/main" id="{6AB2BF5F-DC97-2BB5-86BA-24086D9E7070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163735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21 text</a:t>
            </a:r>
          </a:p>
        </p:txBody>
      </p:sp>
      <p:sp>
        <p:nvSpPr>
          <p:cNvPr id="28" name="Content Placeholder 22">
            <a:extLst>
              <a:ext uri="{FF2B5EF4-FFF2-40B4-BE49-F238E27FC236}">
                <a16:creationId xmlns:a16="http://schemas.microsoft.com/office/drawing/2014/main" id="{B304CBDD-6EB1-A70C-7BF1-F9F6D2882214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670802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22 text</a:t>
            </a:r>
          </a:p>
        </p:txBody>
      </p:sp>
      <p:sp>
        <p:nvSpPr>
          <p:cNvPr id="29" name="Content Placeholder 23">
            <a:extLst>
              <a:ext uri="{FF2B5EF4-FFF2-40B4-BE49-F238E27FC236}">
                <a16:creationId xmlns:a16="http://schemas.microsoft.com/office/drawing/2014/main" id="{A7D6059B-F11A-2D06-C90F-2CC236501E7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9177869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23 text</a:t>
            </a:r>
          </a:p>
        </p:txBody>
      </p:sp>
      <p:sp>
        <p:nvSpPr>
          <p:cNvPr id="30" name="Content Placeholder 24">
            <a:extLst>
              <a:ext uri="{FF2B5EF4-FFF2-40B4-BE49-F238E27FC236}">
                <a16:creationId xmlns:a16="http://schemas.microsoft.com/office/drawing/2014/main" id="{A5B29C76-82E0-5747-1C16-AA9145CD5FE3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684936" y="4836535"/>
            <a:ext cx="1371600" cy="1371600"/>
          </a:xfrm>
        </p:spPr>
        <p:txBody>
          <a:bodyPr/>
          <a:lstStyle/>
          <a:p>
            <a:pPr lvl="0"/>
            <a:r>
              <a:rPr lang="en-US" dirty="0"/>
              <a:t>Box 24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5F9799-2869-37DC-BB13-DA0E85EF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F1931D-83A8-6CBB-1E0D-ECC68417D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1557A-FF7B-DE42-B338-CB8A62727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1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F26BA6-C4E6-E44B-C17D-5AB22A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1FF983-6094-9930-2C6E-7F4C1E39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5DB44-3F9D-4700-857D-E32B0252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78CB849-F291-6C65-8C42-7729E2A5B6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738" y="406400"/>
            <a:ext cx="11464925" cy="1371600"/>
          </a:xfrm>
        </p:spPr>
        <p:txBody>
          <a:bodyPr anchor="ctr">
            <a:noAutofit/>
          </a:bodyPr>
          <a:lstStyle>
            <a:lvl1pPr marL="0" indent="0">
              <a:buNone/>
              <a:defRPr sz="4800">
                <a:latin typeface="+mj-lt"/>
              </a:defRPr>
            </a:lvl1pPr>
            <a:lvl2pPr marL="457200" indent="0">
              <a:buNone/>
              <a:defRPr sz="4400">
                <a:latin typeface="+mj-lt"/>
              </a:defRPr>
            </a:lvl2pPr>
            <a:lvl3pPr marL="914400" indent="0">
              <a:buNone/>
              <a:defRPr sz="4400">
                <a:latin typeface="+mj-lt"/>
              </a:defRPr>
            </a:lvl3pPr>
            <a:lvl4pPr marL="1371600" indent="0">
              <a:buNone/>
              <a:defRPr sz="4400">
                <a:latin typeface="+mj-lt"/>
              </a:defRPr>
            </a:lvl4pPr>
            <a:lvl5pPr marL="1828800" indent="0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Title Only</a:t>
            </a:r>
          </a:p>
        </p:txBody>
      </p:sp>
    </p:spTree>
    <p:extLst>
      <p:ext uri="{BB962C8B-B14F-4D97-AF65-F5344CB8AC3E}">
        <p14:creationId xmlns:p14="http://schemas.microsoft.com/office/powerpoint/2010/main" val="361551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0121-438B-9D85-F7D3-8C5C1B690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ACFBB-9EC3-CA3D-4C6C-C315CF424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EE377-DF0C-E002-577D-1B44CE4B1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88A67-3F2C-55DA-8DA0-C70E0E1F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BB903-AC30-2247-08A5-A243C49A0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25C13-129F-FA58-8F8E-CF172E30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90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7226-1ADD-707E-710C-62982DB3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7A6C04-6EF3-D3EE-3BB2-3B7F2A2E7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D03E2-FDE6-19FB-E02A-F79C294CB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9A8E0-63E7-93E2-21FD-071296D50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BA7AB-4CC3-D02C-294E-6D2F0122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DF048F-94D9-18E4-39DB-4844E4982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72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372C7-1E38-F850-44E9-BF6EC8A6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3D348-3DE1-0BBE-5104-846FF1319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DC512-DE6B-8FED-08AC-4969AC50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BDAB0-90B5-9ED7-82E5-E562D12D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1BDAD-3AF7-19BE-63AE-3DF827C9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36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45E35-E0B6-C0FB-8202-DA2401562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2F9E3-77D6-841E-F600-F390FE082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21C5A-9A33-350B-7904-E2CA95AF8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F1418-77F7-87CC-3E7C-AC9D1184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0B5CE-7349-032D-3A74-966C3C2E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8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1A95E-220A-859B-33A8-19E7B42BF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20C22-5243-693E-A41E-A3EAEEF38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DA447-0DAE-42A5-85B2-5BB99B5A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04C51-E2F9-B144-A7DF-F6EBA13B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E105E-5E19-F30D-D534-B2BE2DD8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08C5-BF2F-842B-45A3-FF7D4188D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40D8E-B619-128E-ED56-BD0517102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E686D-0510-C21C-D8D6-B0F1BF91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48A63-6F92-D9D9-185F-73CFD1632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07FFA-2FA5-E455-BF33-714DD354F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9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FF866-7146-D851-2C02-1B089FE2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DAD7A-F1F3-E368-CC3E-5FA947FD97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Box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0C821-B985-9C96-C38D-246EC4E92F3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Box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590E5-5ED9-CA90-CE9C-BE9356DD7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470B1-B7E9-B88E-F8D8-1C1AE46C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E81C0-0942-9B70-DCA9-0EAD7E723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1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BE7B7-8722-1F31-3EFA-92F1D1ED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309CF-51C5-5E25-A45E-DF117C4AEDD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Box 1 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B0AB4-309C-7163-EC74-BC248778B5B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Box 1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C2998B-B08A-B014-1D4A-7D9BCE626D0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Box 2 Heading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31128-9252-6E21-9985-02DD3E5620A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D9BB48-85B5-4D83-D008-AE1D48BB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3F5064-A1BB-A44C-2308-148DCD4B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68246-119C-CF92-517A-C0F550F1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4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C6E2-798D-D02F-A2EC-DA51A41C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18C89-1CED-0D6F-8815-7F9A9F1E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FDE62-27ED-529F-1710-03CC863C3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50E890-0ED2-D763-BDF2-EE3E78ABF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1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-box layout w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0FC14-5BB4-9082-CAFA-AE1ADD030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24" y="136525"/>
            <a:ext cx="1057743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ection Header 1">
            <a:extLst>
              <a:ext uri="{FF2B5EF4-FFF2-40B4-BE49-F238E27FC236}">
                <a16:creationId xmlns:a16="http://schemas.microsoft.com/office/drawing/2014/main" id="{46D8F88D-5032-E896-9030-C831287EECB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9724" y="1524685"/>
            <a:ext cx="5202936" cy="461962"/>
          </a:xfrm>
        </p:spPr>
        <p:txBody>
          <a:bodyPr/>
          <a:lstStyle/>
          <a:p>
            <a:pPr lvl="0"/>
            <a:r>
              <a:rPr lang="en-US" dirty="0"/>
              <a:t>Box 1 Heading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1">
            <a:extLst>
              <a:ext uri="{FF2B5EF4-FFF2-40B4-BE49-F238E27FC236}">
                <a16:creationId xmlns:a16="http://schemas.microsoft.com/office/drawing/2014/main" id="{0A930262-44FD-5424-C7D5-ACEF6DCB683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9724" y="2025847"/>
            <a:ext cx="5202936" cy="182880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Box 1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Section Header 2">
            <a:extLst>
              <a:ext uri="{FF2B5EF4-FFF2-40B4-BE49-F238E27FC236}">
                <a16:creationId xmlns:a16="http://schemas.microsoft.com/office/drawing/2014/main" id="{0BE96632-CF35-842F-BA67-33058DCC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18367" y="1524685"/>
            <a:ext cx="5198796" cy="461962"/>
          </a:xfrm>
        </p:spPr>
        <p:txBody>
          <a:bodyPr/>
          <a:lstStyle/>
          <a:p>
            <a:pPr lvl="0"/>
            <a:r>
              <a:rPr lang="en-US" dirty="0"/>
              <a:t>Box 2 Heading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2">
            <a:extLst>
              <a:ext uri="{FF2B5EF4-FFF2-40B4-BE49-F238E27FC236}">
                <a16:creationId xmlns:a16="http://schemas.microsoft.com/office/drawing/2014/main" id="{544A8154-C482-9387-C0EA-528264DA82D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118367" y="2025847"/>
            <a:ext cx="5202936" cy="1828800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Section Header 3">
            <a:extLst>
              <a:ext uri="{FF2B5EF4-FFF2-40B4-BE49-F238E27FC236}">
                <a16:creationId xmlns:a16="http://schemas.microsoft.com/office/drawing/2014/main" id="{AEC253BC-F6BE-6B9F-5DC7-2F79349C8FC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9724" y="3976307"/>
            <a:ext cx="5202936" cy="461962"/>
          </a:xfrm>
        </p:spPr>
        <p:txBody>
          <a:bodyPr/>
          <a:lstStyle/>
          <a:p>
            <a:pPr lvl="0"/>
            <a:r>
              <a:rPr lang="en-US" dirty="0"/>
              <a:t>Box 3 Heading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levelA</a:t>
            </a:r>
            <a:endParaRPr lang="en-US" dirty="0"/>
          </a:p>
        </p:txBody>
      </p:sp>
      <p:sp>
        <p:nvSpPr>
          <p:cNvPr id="12" name="Content 3">
            <a:extLst>
              <a:ext uri="{FF2B5EF4-FFF2-40B4-BE49-F238E27FC236}">
                <a16:creationId xmlns:a16="http://schemas.microsoft.com/office/drawing/2014/main" id="{3FEE5AAB-A958-5B52-BF12-BE52E093349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39724" y="4482909"/>
            <a:ext cx="5202936" cy="1828800"/>
          </a:xfrm>
        </p:spPr>
        <p:txBody>
          <a:bodyPr/>
          <a:lstStyle/>
          <a:p>
            <a:pPr lvl="0"/>
            <a:r>
              <a:rPr lang="en-US" dirty="0"/>
              <a:t>Box 3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Section Header 4">
            <a:extLst>
              <a:ext uri="{FF2B5EF4-FFF2-40B4-BE49-F238E27FC236}">
                <a16:creationId xmlns:a16="http://schemas.microsoft.com/office/drawing/2014/main" id="{9D9C74E4-EFFD-CD30-CD45-AD7A0FCC56C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18367" y="3976307"/>
            <a:ext cx="5202936" cy="461962"/>
          </a:xfrm>
        </p:spPr>
        <p:txBody>
          <a:bodyPr/>
          <a:lstStyle/>
          <a:p>
            <a:pPr lvl="0"/>
            <a:r>
              <a:rPr lang="en-US" dirty="0"/>
              <a:t>Box 4 Heading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4">
            <a:extLst>
              <a:ext uri="{FF2B5EF4-FFF2-40B4-BE49-F238E27FC236}">
                <a16:creationId xmlns:a16="http://schemas.microsoft.com/office/drawing/2014/main" id="{463D544D-43CA-C755-38EC-503EDFA1D8B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18367" y="4482909"/>
            <a:ext cx="5202936" cy="1828800"/>
          </a:xfrm>
        </p:spPr>
        <p:txBody>
          <a:bodyPr/>
          <a:lstStyle/>
          <a:p>
            <a:pPr lvl="0"/>
            <a:r>
              <a:rPr lang="en-US" dirty="0"/>
              <a:t>Box 4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B16D7D-1780-4710-B7BD-199FC821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2A52B-53C0-AC24-5F03-8F0AF971A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05301-6AFE-C636-22CC-AEF07D70C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full then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B67-0120-CE0C-CE65-957C7E55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5391FD-2C20-1A72-1451-9A32582AB0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90688"/>
            <a:ext cx="10515600" cy="957262"/>
          </a:xfrm>
        </p:spPr>
        <p:txBody>
          <a:bodyPr/>
          <a:lstStyle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Box 1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DA58C57-1255-F141-8856-88FD2A61FE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47950"/>
            <a:ext cx="5119255" cy="3708400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7B151F4C-505A-A3FC-801D-A65FE7A231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4544" y="2647950"/>
            <a:ext cx="5119255" cy="3708400"/>
          </a:xfrm>
        </p:spPr>
        <p:txBody>
          <a:bodyPr/>
          <a:lstStyle/>
          <a:p>
            <a:pPr lvl="0"/>
            <a:r>
              <a:rPr lang="en-US" dirty="0"/>
              <a:t>Box 3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A362E-FBA0-DD9D-326E-6C20601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FC522-AA01-6654-99CB-CA021E82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9173C-AB25-37C4-D00F-85E30451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7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op full width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B67-0120-CE0C-CE65-957C7E55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DA58C57-1255-F141-8856-88FD2A61FE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843088"/>
            <a:ext cx="5119255" cy="2711979"/>
          </a:xfrm>
        </p:spPr>
        <p:txBody>
          <a:bodyPr/>
          <a:lstStyle/>
          <a:p>
            <a:pPr lvl="0"/>
            <a:r>
              <a:rPr lang="en-US" dirty="0"/>
              <a:t>Box 1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7B151F4C-505A-A3FC-801D-A65FE7A231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4543" y="1843088"/>
            <a:ext cx="5119255" cy="2711979"/>
          </a:xfrm>
        </p:spPr>
        <p:txBody>
          <a:bodyPr/>
          <a:lstStyle/>
          <a:p>
            <a:pPr lvl="0"/>
            <a:r>
              <a:rPr lang="en-US" dirty="0"/>
              <a:t>Box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full width">
            <a:extLst>
              <a:ext uri="{FF2B5EF4-FFF2-40B4-BE49-F238E27FC236}">
                <a16:creationId xmlns:a16="http://schemas.microsoft.com/office/drawing/2014/main" id="{3F5391FD-2C20-1A72-1451-9A32582AB0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4707467"/>
            <a:ext cx="10515600" cy="1496483"/>
          </a:xfrm>
        </p:spPr>
        <p:txBody>
          <a:bodyPr/>
          <a:lstStyle/>
          <a:p>
            <a:pPr lvl="0"/>
            <a:r>
              <a:rPr lang="en-US" dirty="0"/>
              <a:t>Box 3 Full width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A362E-FBA0-DD9D-326E-6C20601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FC522-AA01-6654-99CB-CA021E82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9173C-AB25-37C4-D00F-85E30451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4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287C44-BE76-25FD-752B-4DFE0A00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3AEE1B-0C12-42E1-B3F2-4E9363E25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Bullet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49D56-FAD3-3BC8-CE6A-F5BC380EA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B73787-9437-134F-800E-6AADE5DA7DED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4774F-16F7-CE07-B2E5-CD3A9C73F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C03D7-9CBE-0981-3ED8-23E12E6B5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599165-806E-CD48-A7B0-CB5074497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5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2" r:id="rId8"/>
    <p:sldLayoutId id="2147483666" r:id="rId9"/>
    <p:sldLayoutId id="2147483663" r:id="rId10"/>
    <p:sldLayoutId id="2147483664" r:id="rId11"/>
    <p:sldLayoutId id="2147483665" r:id="rId12"/>
    <p:sldLayoutId id="2147483667" r:id="rId13"/>
    <p:sldLayoutId id="2147483661" r:id="rId14"/>
    <p:sldLayoutId id="2147483655" r:id="rId15"/>
    <p:sldLayoutId id="2147483656" r:id="rId16"/>
    <p:sldLayoutId id="2147483657" r:id="rId17"/>
    <p:sldLayoutId id="2147483658" r:id="rId18"/>
    <p:sldLayoutId id="214748365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5C12D-0E83-7BA1-1E88-CC57CEAB8D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43BFF-534D-F7C7-8D4F-911E3E0D4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10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cessible-ppt-multiple layouts" id="{E75F9D81-17B3-D148-B1DF-194B193BFDE7}" vid="{5C846F77-6C1B-1544-B913-0C9F5953F542}"/>
    </a:ext>
  </a:extLst>
</a:theme>
</file>

<file path=docMetadata/LabelInfo.xml><?xml version="1.0" encoding="utf-8"?>
<clbl:labelList xmlns:clbl="http://schemas.microsoft.com/office/2020/mipLabelMetadata">
  <clbl:label id="{7cf48d45-3ddb-4389-a9c1-c115526eb52e}" enabled="0" method="" siteId="{7cf48d45-3ddb-4389-a9c1-c115526eb52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Title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Stevie Rocco</dc:creator>
  <cp:lastModifiedBy>Stevie Rocco</cp:lastModifiedBy>
  <cp:revision>1</cp:revision>
  <dcterms:created xsi:type="dcterms:W3CDTF">2026-05-11T20:03:38Z</dcterms:created>
  <dcterms:modified xsi:type="dcterms:W3CDTF">2026-05-11T20:04:04Z</dcterms:modified>
</cp:coreProperties>
</file>