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B10C-5F04-4E7C-9D14-22E1B5651846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8B44-848B-4C81-9EE7-A25C5837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E407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5" y="5934074"/>
            <a:ext cx="2594905" cy="103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E407C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Subtitle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plc103</cp:lastModifiedBy>
  <cp:revision>22</cp:revision>
  <dcterms:created xsi:type="dcterms:W3CDTF">2015-03-02T18:34:00Z</dcterms:created>
  <dcterms:modified xsi:type="dcterms:W3CDTF">2018-05-06T22:32:12Z</dcterms:modified>
</cp:coreProperties>
</file>