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E407C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75" d="100"/>
          <a:sy n="75" d="100"/>
        </p:scale>
        <p:origin x="62" y="259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08925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65000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7618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76293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rgbClr val="1E407C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192298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8412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12373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32382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013868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450583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768612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44000"/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558"/>
          <a:stretch/>
        </p:blipFill>
        <p:spPr>
          <a:xfrm>
            <a:off x="19250" y="5769080"/>
            <a:ext cx="3049048" cy="1062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52023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1E407C"/>
          </a:solidFill>
          <a:latin typeface="Rockwell" panose="02060603020205020403" pitchFamily="18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rgbClr val="1E407C"/>
          </a:solidFill>
          <a:latin typeface="Franklin Gothic Book" panose="020B05030201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1E407C"/>
          </a:solidFill>
          <a:latin typeface="Franklin Gothic Book" panose="020B05030201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1E407C"/>
          </a:solidFill>
          <a:latin typeface="Franklin Gothic Book" panose="020B05030201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1E407C"/>
          </a:solidFill>
          <a:latin typeface="Franklin Gothic Book" panose="020B05030201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1E407C"/>
          </a:solidFill>
          <a:latin typeface="Franklin Gothic Book" panose="020B05030201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2188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Franklin Gothic Book</vt:lpstr>
      <vt:lpstr>Rockwell</vt:lpstr>
      <vt:lpstr>Office Theme</vt:lpstr>
      <vt:lpstr>PowerPoint Presentation</vt:lpstr>
    </vt:vector>
  </TitlesOfParts>
  <Company>Penn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Patricia Craig</dc:creator>
  <cp:lastModifiedBy>plc103</cp:lastModifiedBy>
  <cp:revision>16</cp:revision>
  <dcterms:created xsi:type="dcterms:W3CDTF">2015-03-02T18:34:00Z</dcterms:created>
  <dcterms:modified xsi:type="dcterms:W3CDTF">2018-05-06T22:21:52Z</dcterms:modified>
</cp:coreProperties>
</file>