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1EB"/>
    <a:srgbClr val="326ACE"/>
    <a:srgbClr val="1E407C"/>
    <a:srgbClr val="1C417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B10C-5F04-4E7C-9D14-22E1B5651846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8B44-848B-4C81-9EE7-A25C5837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E407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78" y="5943600"/>
            <a:ext cx="2643121" cy="10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Medium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Patrica Craig</cp:lastModifiedBy>
  <cp:revision>24</cp:revision>
  <dcterms:created xsi:type="dcterms:W3CDTF">2015-03-02T18:34:00Z</dcterms:created>
  <dcterms:modified xsi:type="dcterms:W3CDTF">2017-09-05T03:34:16Z</dcterms:modified>
</cp:coreProperties>
</file>