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204F-BC3A-4B8D-99DC-6E2256410FA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0FC9-E0ED-422E-AF5C-92AE916819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acturing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8913" y="152400"/>
            <a:ext cx="6506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Number of scholarly articles with “hydraulic </a:t>
            </a:r>
            <a:r>
              <a:rPr lang="en-US" dirty="0" smtClean="0"/>
              <a:t>fracturing” </a:t>
            </a:r>
            <a:r>
              <a:rPr lang="en-US" dirty="0" smtClean="0"/>
              <a:t>in their title</a:t>
            </a:r>
          </a:p>
          <a:p>
            <a:pPr algn="ctr"/>
            <a:r>
              <a:rPr lang="en-US" dirty="0" smtClean="0"/>
              <a:t>(1953-2014)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474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Web of Knowledge (ISI), October 7, 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Ljubisa R Radovic</dc:creator>
  <cp:lastModifiedBy>Ljubisa</cp:lastModifiedBy>
  <cp:revision>2</cp:revision>
  <dcterms:created xsi:type="dcterms:W3CDTF">2014-10-07T14:10:30Z</dcterms:created>
  <dcterms:modified xsi:type="dcterms:W3CDTF">2015-09-29T16:30:16Z</dcterms:modified>
</cp:coreProperties>
</file>