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7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2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E407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86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/>
        </p:blipFill>
        <p:spPr>
          <a:xfrm>
            <a:off x="28215" y="5804940"/>
            <a:ext cx="3049048" cy="10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407C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Rockwell</vt:lpstr>
      <vt:lpstr>Office Theme</vt:lpstr>
      <vt:lpstr>PowerPoint Presentation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Craig</dc:creator>
  <cp:lastModifiedBy>plc103</cp:lastModifiedBy>
  <cp:revision>14</cp:revision>
  <dcterms:created xsi:type="dcterms:W3CDTF">2015-03-02T18:34:00Z</dcterms:created>
  <dcterms:modified xsi:type="dcterms:W3CDTF">2018-05-06T22:07:08Z</dcterms:modified>
</cp:coreProperties>
</file>