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D4AE"/>
    <a:srgbClr val="142446"/>
    <a:srgbClr val="FFFFFF"/>
    <a:srgbClr val="1E40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204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846D18-F8B9-4C6B-9185-9D5F461A74FD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EA80C3-7B4F-4221-A269-8D0607B7B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811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EA80C3-7B4F-4221-A269-8D0607B7B53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933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769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150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377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728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6096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544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786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055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5971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7865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78161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t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5819972"/>
            <a:ext cx="12192000" cy="1038028"/>
          </a:xfrm>
          <a:prstGeom prst="rect">
            <a:avLst/>
          </a:prstGeom>
          <a:solidFill>
            <a:srgbClr val="E0D4A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-1"/>
            <a:ext cx="12192000" cy="5819973"/>
          </a:xfrm>
          <a:prstGeom prst="rect">
            <a:avLst/>
          </a:prstGeom>
          <a:solidFill>
            <a:srgbClr val="14244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637410"/>
            <a:ext cx="1712049" cy="122059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3828" y="5774710"/>
            <a:ext cx="2968171" cy="118234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rgbClr val="E0D4AE"/>
          </a:solidFill>
          <a:latin typeface="+mj-lt"/>
          <a:ea typeface="ＭＳ Ｐゴシック" charset="0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E0D4AE"/>
          </a:solidFill>
          <a:latin typeface="+mn-lt"/>
          <a:ea typeface="ＭＳ Ｐゴシック" charset="0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E0D4AE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E0D4AE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E0D4AE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E0D4AE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81775</TotalTime>
  <Words>1</Words>
  <Application>Microsoft Office PowerPoint</Application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Theme</vt:lpstr>
      <vt:lpstr>PowerPoint Presentation</vt:lpstr>
    </vt:vector>
  </TitlesOfParts>
  <Company>Penn State Harrisburg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IIT Department</dc:creator>
  <cp:lastModifiedBy>plc103@dce.psu.edu</cp:lastModifiedBy>
  <cp:revision>20</cp:revision>
  <dcterms:created xsi:type="dcterms:W3CDTF">2010-03-01T14:23:47Z</dcterms:created>
  <dcterms:modified xsi:type="dcterms:W3CDTF">2018-03-26T13:33:18Z</dcterms:modified>
</cp:coreProperties>
</file>