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51"/>
    <p:restoredTop sz="94680"/>
  </p:normalViewPr>
  <p:slideViewPr>
    <p:cSldViewPr snapToGrid="0" snapToObjects="1">
      <p:cViewPr varScale="1">
        <p:scale>
          <a:sx n="84" d="100"/>
          <a:sy n="84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AB9A9C6-B8E3-2A41-AF1C-B44611D7F3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114300"/>
            <a:ext cx="5676900" cy="67437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4E5EF8-3F55-CC40-8877-5D48D7C06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7096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648D3-80FB-6246-9942-F676252E6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93324"/>
            <a:ext cx="9144000" cy="64839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1E407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00"/>
          <a:stretch/>
        </p:blipFill>
        <p:spPr>
          <a:xfrm>
            <a:off x="1281371" y="5225552"/>
            <a:ext cx="3867521" cy="1332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78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1E407C"/>
                </a:solidFill>
              </a:defRPr>
            </a:lvl1pPr>
            <a:lvl2pPr>
              <a:defRPr>
                <a:solidFill>
                  <a:srgbClr val="1E407C"/>
                </a:solidFill>
              </a:defRPr>
            </a:lvl2pPr>
            <a:lvl3pPr>
              <a:defRPr>
                <a:solidFill>
                  <a:srgbClr val="1E407C"/>
                </a:solidFill>
              </a:defRPr>
            </a:lvl3pPr>
            <a:lvl4pPr>
              <a:defRPr>
                <a:solidFill>
                  <a:srgbClr val="1E407C"/>
                </a:solidFill>
              </a:defRPr>
            </a:lvl4pPr>
            <a:lvl5pPr>
              <a:defRPr>
                <a:solidFill>
                  <a:srgbClr val="1E407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1E407C"/>
                </a:solidFill>
              </a:defRPr>
            </a:lvl1pPr>
            <a:lvl2pPr>
              <a:defRPr>
                <a:solidFill>
                  <a:srgbClr val="1E407C"/>
                </a:solidFill>
              </a:defRPr>
            </a:lvl2pPr>
            <a:lvl3pPr>
              <a:defRPr>
                <a:solidFill>
                  <a:srgbClr val="1E407C"/>
                </a:solidFill>
              </a:defRPr>
            </a:lvl3pPr>
            <a:lvl4pPr>
              <a:defRPr>
                <a:solidFill>
                  <a:srgbClr val="1E407C"/>
                </a:solidFill>
              </a:defRPr>
            </a:lvl4pPr>
            <a:lvl5pPr>
              <a:defRPr>
                <a:solidFill>
                  <a:srgbClr val="1E407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04FCAC-D9D3-9E4F-B7F2-077EAFFC4B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00"/>
          <a:stretch/>
        </p:blipFill>
        <p:spPr>
          <a:xfrm>
            <a:off x="7700102" y="5986931"/>
            <a:ext cx="2452648" cy="8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258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3659CE-AB87-2E42-9B51-E4338EB773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00"/>
          <a:stretch/>
        </p:blipFill>
        <p:spPr>
          <a:xfrm>
            <a:off x="7700102" y="5986931"/>
            <a:ext cx="2452648" cy="8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81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04FCAC-D9D3-9E4F-B7F2-077EAFFC4B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E407C"/>
                </a:solidFill>
              </a:defRPr>
            </a:lvl1pPr>
            <a:lvl2pPr>
              <a:defRPr>
                <a:solidFill>
                  <a:srgbClr val="1E407C"/>
                </a:solidFill>
              </a:defRPr>
            </a:lvl2pPr>
            <a:lvl3pPr>
              <a:defRPr>
                <a:solidFill>
                  <a:srgbClr val="1E407C"/>
                </a:solidFill>
              </a:defRPr>
            </a:lvl3pPr>
            <a:lvl4pPr>
              <a:defRPr>
                <a:solidFill>
                  <a:srgbClr val="1E407C"/>
                </a:solidFill>
              </a:defRPr>
            </a:lvl4pPr>
            <a:lvl5pPr>
              <a:defRPr>
                <a:solidFill>
                  <a:srgbClr val="1E407C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00"/>
          <a:stretch/>
        </p:blipFill>
        <p:spPr>
          <a:xfrm>
            <a:off x="7700102" y="5986931"/>
            <a:ext cx="2452648" cy="8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39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43659CE-AB87-2E42-9B51-E4338EB773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6C763D1-54E7-1F4C-9A40-8033FD87C96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49963" y="1250950"/>
            <a:ext cx="5303837" cy="481911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0951"/>
            <a:ext cx="5085945" cy="4819110"/>
          </a:xfrm>
        </p:spPr>
        <p:txBody>
          <a:bodyPr/>
          <a:lstStyle>
            <a:lvl1pPr>
              <a:defRPr>
                <a:solidFill>
                  <a:srgbClr val="1E407C"/>
                </a:solidFill>
              </a:defRPr>
            </a:lvl1pPr>
            <a:lvl2pPr>
              <a:defRPr>
                <a:solidFill>
                  <a:srgbClr val="1E407C"/>
                </a:solidFill>
              </a:defRPr>
            </a:lvl2pPr>
            <a:lvl3pPr>
              <a:defRPr>
                <a:solidFill>
                  <a:srgbClr val="1E407C"/>
                </a:solidFill>
              </a:defRPr>
            </a:lvl3pPr>
            <a:lvl4pPr>
              <a:defRPr>
                <a:solidFill>
                  <a:srgbClr val="1E407C"/>
                </a:solidFill>
              </a:defRPr>
            </a:lvl4pPr>
            <a:lvl5pPr>
              <a:defRPr>
                <a:solidFill>
                  <a:srgbClr val="1E407C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00"/>
          <a:stretch/>
        </p:blipFill>
        <p:spPr>
          <a:xfrm>
            <a:off x="7700102" y="5986931"/>
            <a:ext cx="2452648" cy="8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96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0D1FE8A-B770-A54B-BB1F-BB647AC8A8F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0951"/>
            <a:ext cx="10515600" cy="4284087"/>
          </a:xfrm>
        </p:spPr>
        <p:txBody>
          <a:bodyPr/>
          <a:lstStyle>
            <a:lvl1pPr>
              <a:defRPr>
                <a:solidFill>
                  <a:srgbClr val="1E407C"/>
                </a:solidFill>
              </a:defRPr>
            </a:lvl1pPr>
            <a:lvl2pPr>
              <a:defRPr>
                <a:solidFill>
                  <a:srgbClr val="1E407C"/>
                </a:solidFill>
              </a:defRPr>
            </a:lvl2pPr>
            <a:lvl3pPr>
              <a:defRPr>
                <a:solidFill>
                  <a:srgbClr val="1E407C"/>
                </a:solidFill>
              </a:defRPr>
            </a:lvl3pPr>
            <a:lvl4pPr>
              <a:defRPr>
                <a:solidFill>
                  <a:srgbClr val="1E407C"/>
                </a:solidFill>
              </a:defRPr>
            </a:lvl4pPr>
            <a:lvl5pPr>
              <a:defRPr>
                <a:solidFill>
                  <a:srgbClr val="1E407C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62243-C1CF-714B-A683-D890075FBD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5592763"/>
            <a:ext cx="6516688" cy="836612"/>
          </a:xfrm>
        </p:spPr>
        <p:txBody>
          <a:bodyPr/>
          <a:lstStyle>
            <a:lvl1pPr>
              <a:defRPr sz="2000">
                <a:solidFill>
                  <a:srgbClr val="1E407C"/>
                </a:solidFill>
              </a:defRPr>
            </a:lvl1pPr>
            <a:lvl2pPr>
              <a:defRPr>
                <a:solidFill>
                  <a:srgbClr val="1E407C"/>
                </a:solidFill>
              </a:defRPr>
            </a:lvl2pPr>
            <a:lvl3pPr>
              <a:defRPr>
                <a:solidFill>
                  <a:srgbClr val="1E407C"/>
                </a:solidFill>
              </a:defRPr>
            </a:lvl3pPr>
            <a:lvl4pPr>
              <a:defRPr>
                <a:solidFill>
                  <a:srgbClr val="1E407C"/>
                </a:solidFill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00"/>
          <a:stretch/>
        </p:blipFill>
        <p:spPr>
          <a:xfrm>
            <a:off x="7700102" y="5986931"/>
            <a:ext cx="2452648" cy="8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39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89896-24B9-D543-BC49-89300DAB7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1124712"/>
            <a:ext cx="7928237" cy="16754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84264-DB8D-274D-83EB-C183729E5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7048" y="2800199"/>
            <a:ext cx="7928237" cy="1353512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737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23A049B-E848-0344-AD81-982DC96C73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114300"/>
            <a:ext cx="5676900" cy="67437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4E5EF8-3F55-CC40-8877-5D48D7C0631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157096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Thank you.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648D3-80FB-6246-9942-F676252E6F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797665"/>
            <a:ext cx="5139447" cy="1279903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1E407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Contact information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00"/>
          <a:stretch/>
        </p:blipFill>
        <p:spPr>
          <a:xfrm>
            <a:off x="1281371" y="5225552"/>
            <a:ext cx="3867521" cy="1332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66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0656E-DA2F-C14C-BF10-2FC3587B4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51284"/>
            <a:ext cx="10515600" cy="4925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C3011-D639-B54B-9228-EB3085D04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C4368-C769-8143-B102-F97927FA2E0C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A5E7B941-CE32-1D43-B287-BCB25BBF8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943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4" r:id="rId3"/>
    <p:sldLayoutId id="2147483650" r:id="rId4"/>
    <p:sldLayoutId id="2147483660" r:id="rId5"/>
    <p:sldLayoutId id="2147483661" r:id="rId6"/>
    <p:sldLayoutId id="2147483651" r:id="rId7"/>
    <p:sldLayoutId id="2147483662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18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 Palette">
      <a:dk1>
        <a:srgbClr val="000000"/>
      </a:dk1>
      <a:lt1>
        <a:srgbClr val="FFFFFF"/>
      </a:lt1>
      <a:dk2>
        <a:srgbClr val="041E41"/>
      </a:dk2>
      <a:lt2>
        <a:srgbClr val="B8D6E6"/>
      </a:lt2>
      <a:accent1>
        <a:srgbClr val="009CDE"/>
      </a:accent1>
      <a:accent2>
        <a:srgbClr val="1E407C"/>
      </a:accent2>
      <a:accent3>
        <a:srgbClr val="A3AAAD"/>
      </a:accent3>
      <a:accent4>
        <a:srgbClr val="83B1D4"/>
      </a:accent4>
      <a:accent5>
        <a:srgbClr val="3EA39E"/>
      </a:accent5>
      <a:accent6>
        <a:srgbClr val="305470"/>
      </a:accent6>
      <a:hlink>
        <a:srgbClr val="64B8B6"/>
      </a:hlink>
      <a:folHlink>
        <a:srgbClr val="7D4C7C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Franklin Gothic Book</vt:lpstr>
      <vt:lpstr>Franklin Gothic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plc103</cp:lastModifiedBy>
  <cp:revision>12</cp:revision>
  <dcterms:created xsi:type="dcterms:W3CDTF">2018-03-19T17:38:41Z</dcterms:created>
  <dcterms:modified xsi:type="dcterms:W3CDTF">2018-05-06T22:55:48Z</dcterms:modified>
</cp:coreProperties>
</file>